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6BFB-445E-B29C-1EFB12A826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6495296"/>
        <c:axId val="276495952"/>
      </c:lineChart>
      <c:catAx>
        <c:axId val="27649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95952"/>
        <c:crosses val="autoZero"/>
        <c:auto val="1"/>
        <c:lblAlgn val="ctr"/>
        <c:lblOffset val="100"/>
        <c:noMultiLvlLbl val="0"/>
      </c:catAx>
      <c:valAx>
        <c:axId val="27649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49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14406C-C55F-473F-915B-04DD243CE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A26844-BCE2-4B9D-A27B-0968A6A374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74988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11D0A5-2E53-48E9-A92F-97877B6585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F3A9A2-C7AA-4FA0-B5D0-CBEF5C86A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7246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20180702_123755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KinanKSA</dc:title>
  <dc:creator>Administrator</dc:creator>
  <cp:lastModifiedBy>Administrator</cp:lastModifiedBy>
  <cp:revision>1</cp:revision>
  <dcterms:created xsi:type="dcterms:W3CDTF">2018-07-02T12:37:56Z</dcterms:created>
  <dcterms:modified xsi:type="dcterms:W3CDTF">2018-07-02T12:38:00Z</dcterms:modified>
</cp:coreProperties>
</file>