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755E-4FE0-B47A-1349A83DEA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868272"/>
        <c:axId val="342871224"/>
      </c:lineChart>
      <c:catAx>
        <c:axId val="342868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871224"/>
        <c:crosses val="autoZero"/>
        <c:auto val="1"/>
        <c:lblAlgn val="ctr"/>
        <c:lblOffset val="100"/>
        <c:noMultiLvlLbl val="0"/>
      </c:catAx>
      <c:valAx>
        <c:axId val="342871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868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60E60-9CBD-4D7B-AE4C-08A220A1B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5067F6-D9EE-4014-B307-1D80BB785F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905227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B750B5-9970-40B7-98B2-41487E8F20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584F80-8352-434B-9CB7-654BB162F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5425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20180702_123711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KinanKSA</dc:title>
  <dc:creator>Administrator</dc:creator>
  <cp:lastModifiedBy>Administrator</cp:lastModifiedBy>
  <cp:revision>1</cp:revision>
  <dcterms:created xsi:type="dcterms:W3CDTF">2018-07-02T12:37:12Z</dcterms:created>
  <dcterms:modified xsi:type="dcterms:W3CDTF">2018-07-02T12:37:16Z</dcterms:modified>
</cp:coreProperties>
</file>