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A6-4937-82A9-B21AB06D8E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A6-4937-82A9-B21AB06D8E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744152"/>
        <c:axId val="343742840"/>
      </c:barChart>
      <c:catAx>
        <c:axId val="34374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42840"/>
        <c:crosses val="autoZero"/>
        <c:auto val="1"/>
        <c:lblAlgn val="ctr"/>
        <c:lblOffset val="100"/>
        <c:noMultiLvlLbl val="0"/>
      </c:catAx>
      <c:valAx>
        <c:axId val="34374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74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9775D-3227-4466-A3BB-BE877CF5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48B14-2D5F-4E24-985F-6E79D745B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2132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7F317-122F-463B-8390-6EC32E78D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39EA0-3E39-4767-9521-A8D793707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446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20180702_123557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KinanKSA</dc:title>
  <dc:creator>Administrator</dc:creator>
  <cp:lastModifiedBy>Administrator</cp:lastModifiedBy>
  <cp:revision>1</cp:revision>
  <dcterms:created xsi:type="dcterms:W3CDTF">2018-07-02T12:35:58Z</dcterms:created>
  <dcterms:modified xsi:type="dcterms:W3CDTF">2018-07-02T12:36:08Z</dcterms:modified>
</cp:coreProperties>
</file>