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08507-E6DA-409D-9206-A388E4AFF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09712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35484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820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2434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9470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2926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9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- 2018-06-29 12:14:43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90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- 2018-06-28 20:05:26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مع الأهل والأصدقاء 
#الخميس_الونيس #كنان #عيش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2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- 2018-06-27 12:45:34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أسهل و أقرب مع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56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- 2018-06-25 19:36:14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
#كنان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معاك_يالاخضر⁠ ⁠#كاس_العالم‬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41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- 2018-06-25 16:57:31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4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- 2018-06-21 17:38:12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3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- 2018-06-20 17:33:37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964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EC8F97-35BA-4FF2-8566-B0737955A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C6141-A3F1-4039-ADB7-CCCC1EC10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97038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36669-DACF-45E0-98E9-DA33C3546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7860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86270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6042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0705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274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930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4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- 2018-06-14 22:16:31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عيد_مبارك‬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57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- 2018-06-14 17:52:19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#بالتوفيق_للمنخب_السعودي #كنان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0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- 2018-06-13 11:30:55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7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- 2018-06-12 15:24:03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0090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1446165-644C-40B8-975C-0D96A0F61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D67F9-C01F-471D-8617-EC2440B41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592458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20180702_123228</Template>
  <TotalTime>0</TotalTime>
  <Words>133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Instagram Posts Table | KinanKSA - 1 of 2</vt:lpstr>
      <vt:lpstr>Instagram Posts Table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KinanKSA - 1 of 2</dc:title>
  <dc:creator>Administrator</dc:creator>
  <cp:lastModifiedBy>Administrator</cp:lastModifiedBy>
  <cp:revision>1</cp:revision>
  <dcterms:created xsi:type="dcterms:W3CDTF">2018-07-02T12:32:34Z</dcterms:created>
  <dcterms:modified xsi:type="dcterms:W3CDTF">2018-07-02T12:33:01Z</dcterms:modified>
</cp:coreProperties>
</file>