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73-41FA-BAF7-1491EFB8E6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73-41FA-BAF7-1491EFB8E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483688"/>
        <c:axId val="166941704"/>
      </c:barChart>
      <c:catAx>
        <c:axId val="16848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41704"/>
        <c:crosses val="autoZero"/>
        <c:auto val="1"/>
        <c:lblAlgn val="ctr"/>
        <c:lblOffset val="100"/>
        <c:noMultiLvlLbl val="0"/>
      </c:catAx>
      <c:valAx>
        <c:axId val="16694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8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FFA0-6EC8-4079-9DB3-D8339F228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039DA2-C271-4D01-96CD-D87EA4265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3623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F17D8-9589-4094-9FB5-7B55A15DA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63E1A-FAE2-4A92-8DFF-E49A144E1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664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20180702_123136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KinanKSA</dc:title>
  <dc:creator>Administrator</dc:creator>
  <cp:lastModifiedBy>Administrator</cp:lastModifiedBy>
  <cp:revision>1</cp:revision>
  <dcterms:created xsi:type="dcterms:W3CDTF">2018-07-02T12:32:27Z</dcterms:created>
  <dcterms:modified xsi:type="dcterms:W3CDTF">2018-07-02T12:32:31Z</dcterms:modified>
</cp:coreProperties>
</file>