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0.60242241417464004</c:v>
                </c:pt>
                <c:pt idx="1">
                  <c:v>0.55293061975254998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C-44F6-895C-BE248D9F7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099104"/>
        <c:axId val="347100088"/>
      </c:barChart>
      <c:catAx>
        <c:axId val="3470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00088"/>
        <c:crosses val="autoZero"/>
        <c:auto val="1"/>
        <c:lblAlgn val="ctr"/>
        <c:lblOffset val="100"/>
        <c:noMultiLvlLbl val="0"/>
      </c:catAx>
      <c:valAx>
        <c:axId val="34710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9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7BD2C-2A68-4CB3-9F23-C8EF4B70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7A876-F174-42F7-AA9C-17F21D3474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76738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79072-F119-4F92-8B75-7B7A7B715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D62DF-6A2E-4417-B9B2-23E53A2D9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6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20180702_122607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KinanKSA</dc:title>
  <dc:creator>Administrator</dc:creator>
  <cp:lastModifiedBy>Administrator</cp:lastModifiedBy>
  <cp:revision>1</cp:revision>
  <dcterms:created xsi:type="dcterms:W3CDTF">2018-07-02T12:29:26Z</dcterms:created>
  <dcterms:modified xsi:type="dcterms:W3CDTF">2018-07-02T12:29:39Z</dcterms:modified>
</cp:coreProperties>
</file>