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51E-4E8F-954A-8E264C31A9D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51E-4E8F-954A-8E264C31A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170952"/>
        <c:axId val="274171280"/>
      </c:barChart>
      <c:catAx>
        <c:axId val="27417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1280"/>
        <c:crosses val="autoZero"/>
        <c:auto val="1"/>
        <c:lblAlgn val="ctr"/>
        <c:lblOffset val="100"/>
        <c:noMultiLvlLbl val="0"/>
      </c:catAx>
      <c:valAx>
        <c:axId val="27417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7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612A5-882B-4170-B66B-750B8B712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AF36C-3018-4739-AE49-869E1CE66B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3778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2B52C-2680-4F46-B7CD-294272201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D2CFC-37EB-4D78-A2A7-6842D323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50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20180702_122537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2018-07-02T12:25:38Z</dcterms:created>
  <dcterms:modified xsi:type="dcterms:W3CDTF">2018-07-02T12:25:42Z</dcterms:modified>
</cp:coreProperties>
</file>