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C9824A-3181-457D-B795-277A3DA6B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6125363"/>
              </p:ext>
            </p:extLst>
          </p:nvPr>
        </p:nvGraphicFramePr>
        <p:xfrm>
          <a:off x="457200" y="1468438"/>
          <a:ext cx="8229600" cy="4363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60766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8750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73766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254810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0538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881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- 2018-06-29 12:14:43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جمعة_مباركة‬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658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- 2018-06-28 20:05:26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عيش_الويكند مع الأهل والأصدقاء 
#الخميس_الونيس #كنان #عيش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992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- 2018-06-27 12:45:34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التسوق أسهل و أقرب مع كنان 
#كنان #مشاريع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46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- 2018-06-25 19:36:14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للمنتخب الفوز 
#كنان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معاك_يالاخضر⁠ ⁠#كاس_العالم‬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9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- 2018-06-25 16:57:31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#عيد_مبارك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460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- 2018-06-21 17:38:12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لأشعة الشمس فوائد كثيرة اغتنمها 
#كنان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6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- 2018-06-20 17:33:37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العيد فرحة بجمعة العائلة 
#عيش #كنان #عيد_مبارك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022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5D236F-3680-4C4D-B450-55DE1014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015BA2-45B9-4D12-9D9A-6C6CC0D93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3825762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C3CFC-72FB-48CE-8E52-84118D5D3A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318621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833747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03447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136277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54111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5937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227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- 2018-06-14 22:16:31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لكم عيد مبارك وكل عام وأنتم بخير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عيش‬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عيد_مبارك‬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2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- 2018-06-14 17:52:19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كنان تتمنى للمنتخب الفوز الساحق بمبارة اليوم.
#بالتوفيق_للمنخب_السعودي #كنان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69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- 2018-06-13 11:30:55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انك سلمتنا رمضان ونحن في أحسن حال 
#كنان  #رمضان_كريم #السعودية 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54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- 2018-06-12 15:24:03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تفضل؟
شاركونا في التعليقات 
#كنان #رمضان_كريم #السعودية #سكن 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3873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A568303-3B86-45F7-9C6A-CDA7039D1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287AA-4A7F-46CE-83D4-326B01C0B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469805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20180702_122426</Template>
  <TotalTime>0</TotalTime>
  <Words>133</Words>
  <Application>Microsoft Office PowerPoint</Application>
  <PresentationFormat>On-screen Show (4:3)</PresentationFormat>
  <Paragraphs>69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Lato</vt:lpstr>
      <vt:lpstr>Calibri</vt:lpstr>
      <vt:lpstr>Arial</vt:lpstr>
      <vt:lpstr>quintly_template</vt:lpstr>
      <vt:lpstr>Instagram Posts Table | KinanKSA - 1 of 2</vt:lpstr>
      <vt:lpstr>Instagram Posts Table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KinanKSA - 1 of 2</dc:title>
  <dc:creator>Administrator</dc:creator>
  <cp:lastModifiedBy>Administrator</cp:lastModifiedBy>
  <cp:revision>1</cp:revision>
  <dcterms:created xsi:type="dcterms:W3CDTF">2018-07-02T12:24:27Z</dcterms:created>
  <dcterms:modified xsi:type="dcterms:W3CDTF">2018-07-02T12:24:54Z</dcterms:modified>
</cp:coreProperties>
</file>