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2.9976019184652002E-2</c:v>
                </c:pt>
                <c:pt idx="1">
                  <c:v>2.9967036260113999E-2</c:v>
                </c:pt>
                <c:pt idx="2">
                  <c:v>0</c:v>
                </c:pt>
                <c:pt idx="3">
                  <c:v>2.9958058717795E-2</c:v>
                </c:pt>
                <c:pt idx="4">
                  <c:v>2.9949086552860001E-2</c:v>
                </c:pt>
                <c:pt idx="5">
                  <c:v>2.9940119760479E-2</c:v>
                </c:pt>
                <c:pt idx="6">
                  <c:v>2.9931158335828E-2</c:v>
                </c:pt>
                <c:pt idx="7">
                  <c:v>8.9766606822261993E-2</c:v>
                </c:pt>
                <c:pt idx="8">
                  <c:v>5.9790732436471997E-2</c:v>
                </c:pt>
                <c:pt idx="9">
                  <c:v>5.9755004481624997E-2</c:v>
                </c:pt>
                <c:pt idx="10">
                  <c:v>-8.9578978799641995E-2</c:v>
                </c:pt>
                <c:pt idx="11">
                  <c:v>5.9772863120143002E-2</c:v>
                </c:pt>
                <c:pt idx="12">
                  <c:v>-2.9868578255674998E-2</c:v>
                </c:pt>
                <c:pt idx="13">
                  <c:v>2.9877502240813002E-2</c:v>
                </c:pt>
                <c:pt idx="14">
                  <c:v>-0.11947431302269999</c:v>
                </c:pt>
                <c:pt idx="15">
                  <c:v>-2.9904306220095999E-2</c:v>
                </c:pt>
                <c:pt idx="16">
                  <c:v>-8.9739754711336994E-2</c:v>
                </c:pt>
                <c:pt idx="17">
                  <c:v>5.9880239520958001E-2</c:v>
                </c:pt>
                <c:pt idx="18">
                  <c:v>2.9922202274087002E-2</c:v>
                </c:pt>
                <c:pt idx="19">
                  <c:v>-2.9913251570446001E-2</c:v>
                </c:pt>
                <c:pt idx="20">
                  <c:v>5.9844404548175002E-2</c:v>
                </c:pt>
                <c:pt idx="21">
                  <c:v>0</c:v>
                </c:pt>
                <c:pt idx="22">
                  <c:v>2.9904306220095999E-2</c:v>
                </c:pt>
                <c:pt idx="23">
                  <c:v>0</c:v>
                </c:pt>
                <c:pt idx="24">
                  <c:v>-5.9790732436471997E-2</c:v>
                </c:pt>
                <c:pt idx="25">
                  <c:v>-5.9826503140891003E-2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5.9862316671655001E-2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68-46CA-B805-F16ACBFDC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227440"/>
        <c:axId val="328224816"/>
      </c:lineChart>
      <c:dateAx>
        <c:axId val="328227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24816"/>
        <c:crosses val="autoZero"/>
        <c:auto val="1"/>
        <c:lblOffset val="100"/>
        <c:baseTimeUnit val="days"/>
      </c:dateAx>
      <c:valAx>
        <c:axId val="32822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2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059F4-B9F3-4561-A3ED-39CA51277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1A4D18-21F1-4594-BF7C-715DF81479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59039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CDEB7-3AD9-4D72-A50C-5C4FCEA9C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8D76B3-BA63-4F9D-A5CD-1D3A8A524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566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20180702_122036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KinanKSA</dc:title>
  <dc:creator>Administrator</dc:creator>
  <cp:lastModifiedBy>Administrator</cp:lastModifiedBy>
  <cp:revision>1</cp:revision>
  <dcterms:created xsi:type="dcterms:W3CDTF">2018-07-02T12:20:42Z</dcterms:created>
  <dcterms:modified xsi:type="dcterms:W3CDTF">2018-07-02T12:20:46Z</dcterms:modified>
</cp:coreProperties>
</file>