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3337</c:v>
                </c:pt>
                <c:pt idx="1">
                  <c:v>3338</c:v>
                </c:pt>
                <c:pt idx="2">
                  <c:v>3338</c:v>
                </c:pt>
                <c:pt idx="3">
                  <c:v>3339</c:v>
                </c:pt>
                <c:pt idx="4">
                  <c:v>3340</c:v>
                </c:pt>
                <c:pt idx="5">
                  <c:v>3341</c:v>
                </c:pt>
                <c:pt idx="6">
                  <c:v>3342</c:v>
                </c:pt>
                <c:pt idx="7">
                  <c:v>3345</c:v>
                </c:pt>
                <c:pt idx="8">
                  <c:v>3347</c:v>
                </c:pt>
                <c:pt idx="9">
                  <c:v>3349</c:v>
                </c:pt>
                <c:pt idx="10">
                  <c:v>3346</c:v>
                </c:pt>
                <c:pt idx="11">
                  <c:v>3348</c:v>
                </c:pt>
                <c:pt idx="12">
                  <c:v>3347</c:v>
                </c:pt>
                <c:pt idx="13">
                  <c:v>3348</c:v>
                </c:pt>
                <c:pt idx="14">
                  <c:v>3344</c:v>
                </c:pt>
                <c:pt idx="15">
                  <c:v>3343</c:v>
                </c:pt>
                <c:pt idx="16">
                  <c:v>3340</c:v>
                </c:pt>
                <c:pt idx="17">
                  <c:v>3342</c:v>
                </c:pt>
                <c:pt idx="18">
                  <c:v>3343</c:v>
                </c:pt>
                <c:pt idx="19">
                  <c:v>3342</c:v>
                </c:pt>
                <c:pt idx="20">
                  <c:v>3344</c:v>
                </c:pt>
                <c:pt idx="21">
                  <c:v>3344</c:v>
                </c:pt>
                <c:pt idx="22">
                  <c:v>3345</c:v>
                </c:pt>
                <c:pt idx="23">
                  <c:v>3345</c:v>
                </c:pt>
                <c:pt idx="24">
                  <c:v>3343</c:v>
                </c:pt>
                <c:pt idx="25">
                  <c:v>3341</c:v>
                </c:pt>
                <c:pt idx="26">
                  <c:v>3341</c:v>
                </c:pt>
                <c:pt idx="27">
                  <c:v>3341</c:v>
                </c:pt>
                <c:pt idx="28">
                  <c:v>3341</c:v>
                </c:pt>
                <c:pt idx="29">
                  <c:v>3343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F6-4E8C-92F3-82D6ED18BD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080656"/>
        <c:axId val="274832240"/>
      </c:lineChart>
      <c:dateAx>
        <c:axId val="27508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32240"/>
        <c:crosses val="autoZero"/>
        <c:auto val="1"/>
        <c:lblOffset val="100"/>
        <c:baseTimeUnit val="days"/>
      </c:dateAx>
      <c:valAx>
        <c:axId val="27483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08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3F667-5EA5-4F2D-BCF4-1C7BB8004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F6653-24C4-4148-BEC0-4F5FAD7546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3053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00F23-FF7B-4C1C-B117-3A42C85DA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25483-ECFC-42A2-A4B2-F38390685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229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20180702_122031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KinanKSA</dc:title>
  <dc:creator>Administrator</dc:creator>
  <cp:lastModifiedBy>Administrator</cp:lastModifiedBy>
  <cp:revision>1</cp:revision>
  <dcterms:created xsi:type="dcterms:W3CDTF">2018-07-02T12:20:35Z</dcterms:created>
  <dcterms:modified xsi:type="dcterms:W3CDTF">2018-07-02T12:20:39Z</dcterms:modified>
</cp:coreProperties>
</file>