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231-4076-9093-6B2978DFF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725592"/>
        <c:axId val="320725920"/>
      </c:lineChart>
      <c:catAx>
        <c:axId val="32072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25920"/>
        <c:crosses val="autoZero"/>
        <c:auto val="1"/>
        <c:lblAlgn val="ctr"/>
        <c:lblOffset val="100"/>
        <c:noMultiLvlLbl val="0"/>
      </c:catAx>
      <c:valAx>
        <c:axId val="32072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2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05EB3-0436-402B-81CE-930B7361B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37E755-EBB8-46CD-A9C1-9F4FE8DF02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91478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9B1CE-248E-432E-8BCF-9B2D9DD51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953D5-9E27-4C0F-9F72-3BA8927DB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6847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20180702_122027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KinanKSA</dc:title>
  <dc:creator>Administrator</dc:creator>
  <cp:lastModifiedBy>Administrator</cp:lastModifiedBy>
  <cp:revision>1</cp:revision>
  <dcterms:created xsi:type="dcterms:W3CDTF">2018-07-02T12:20:28Z</dcterms:created>
  <dcterms:modified xsi:type="dcterms:W3CDTF">2018-07-02T12:20:31Z</dcterms:modified>
</cp:coreProperties>
</file>