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D6B541-D25D-46EA-9192-5B38A99AC5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5015455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229457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582970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41659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9335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1630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1450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580726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730745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33363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6339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80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4907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8A76E50-F87F-4D4B-8E5A-AE896AD30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76248-756C-4F31-A9B1-4CCC54C8C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085439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20180702_122012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KinanKSA</dc:title>
  <dc:creator>Administrator</dc:creator>
  <cp:lastModifiedBy>Administrator</cp:lastModifiedBy>
  <cp:revision>1</cp:revision>
  <dcterms:created xsi:type="dcterms:W3CDTF">2018-07-02T12:20:13Z</dcterms:created>
  <dcterms:modified xsi:type="dcterms:W3CDTF">2018-07-02T12:20:18Z</dcterms:modified>
</cp:coreProperties>
</file>