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E9E1-4568-A05A-6118076E2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802224"/>
        <c:axId val="283282328"/>
      </c:lineChart>
      <c:catAx>
        <c:axId val="34980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82328"/>
        <c:crosses val="autoZero"/>
        <c:auto val="1"/>
        <c:lblAlgn val="ctr"/>
        <c:lblOffset val="100"/>
        <c:noMultiLvlLbl val="0"/>
      </c:catAx>
      <c:valAx>
        <c:axId val="28328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80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4C5AA-FBCE-4963-8E68-436341BB9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8E242F-1599-4D1F-BA09-9C935CCBB8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292994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F4943-7A9B-4BCD-B9C0-C5ED86E56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0C802-7A8C-4171-85D9-BF4F0913D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4016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20180702_121659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KinanKSA</dc:title>
  <dc:creator>Administrator</dc:creator>
  <cp:lastModifiedBy>Administrator</cp:lastModifiedBy>
  <cp:revision>1</cp:revision>
  <dcterms:created xsi:type="dcterms:W3CDTF">2018-07-02T12:17:50Z</dcterms:created>
  <dcterms:modified xsi:type="dcterms:W3CDTF">2018-07-02T12:17:53Z</dcterms:modified>
</cp:coreProperties>
</file>