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8526-48A3-952C-3877786A5C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610376"/>
        <c:axId val="283559888"/>
      </c:lineChart>
      <c:catAx>
        <c:axId val="281610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59888"/>
        <c:crosses val="autoZero"/>
        <c:auto val="1"/>
        <c:lblAlgn val="ctr"/>
        <c:lblOffset val="100"/>
        <c:noMultiLvlLbl val="0"/>
      </c:catAx>
      <c:valAx>
        <c:axId val="28355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10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93C13-B5D7-400B-9A98-6EE897359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672AC9-A53A-4207-A4DA-5A70AF914B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02710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320F2-D1EE-4A14-8C57-3049DFF41F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F8DC5-FE5F-4263-86A1-71501683B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7234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20180702_120843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Bonny</dc:title>
  <dc:creator>Administrator</dc:creator>
  <cp:lastModifiedBy>Administrator</cp:lastModifiedBy>
  <cp:revision>1</cp:revision>
  <dcterms:created xsi:type="dcterms:W3CDTF">2018-07-02T12:08:44Z</dcterms:created>
  <dcterms:modified xsi:type="dcterms:W3CDTF">2018-07-02T12:08:47Z</dcterms:modified>
</cp:coreProperties>
</file>