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FB-409B-B587-4DEF05A9CD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FB-409B-B587-4DEF05A9C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952816"/>
        <c:axId val="162093704"/>
      </c:barChart>
      <c:catAx>
        <c:axId val="27495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093704"/>
        <c:crosses val="autoZero"/>
        <c:auto val="1"/>
        <c:lblAlgn val="ctr"/>
        <c:lblOffset val="100"/>
        <c:noMultiLvlLbl val="0"/>
      </c:catAx>
      <c:valAx>
        <c:axId val="162093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5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94951-79A8-41DC-AC25-28854314D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13BC65-E03D-4EAD-BC18-377AA022C1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160968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341D2-9C30-4169-BAFF-877A24576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05D56-2812-4FD2-BDB3-CEB4808AE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1151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20180702_120833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Bonny</dc:title>
  <dc:creator>Administrator</dc:creator>
  <cp:lastModifiedBy>Administrator</cp:lastModifiedBy>
  <cp:revision>1</cp:revision>
  <dcterms:created xsi:type="dcterms:W3CDTF">2018-07-02T12:08:34Z</dcterms:created>
  <dcterms:modified xsi:type="dcterms:W3CDTF">2018-07-02T12:08:38Z</dcterms:modified>
</cp:coreProperties>
</file>