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DA5-44B4-AB41-FBF690369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32488"/>
        <c:axId val="341429536"/>
      </c:lineChart>
      <c:catAx>
        <c:axId val="34143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29536"/>
        <c:crosses val="autoZero"/>
        <c:auto val="1"/>
        <c:lblAlgn val="ctr"/>
        <c:lblOffset val="100"/>
        <c:noMultiLvlLbl val="0"/>
      </c:catAx>
      <c:valAx>
        <c:axId val="34142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2489D-ADB3-4EF2-8635-6C03E8C24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4377BB-BFC6-4E7B-9D17-86E1524DE8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8395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C41EF-3611-4A6A-AB96-6CE0578B0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1093A-927F-42B4-AFF0-CBC3BF7D2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74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20180702_120603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2018-07-02T12:06:03Z</dcterms:created>
  <dcterms:modified xsi:type="dcterms:W3CDTF">2018-07-02T12:06:06Z</dcterms:modified>
</cp:coreProperties>
</file>