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4ED3-4E75-B26A-E968282A62EB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4ED3-4E75-B26A-E968282A62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1947088"/>
        <c:axId val="336858632"/>
      </c:barChart>
      <c:catAx>
        <c:axId val="341947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858632"/>
        <c:crosses val="autoZero"/>
        <c:auto val="1"/>
        <c:lblAlgn val="ctr"/>
        <c:lblOffset val="100"/>
        <c:noMultiLvlLbl val="0"/>
      </c:catAx>
      <c:valAx>
        <c:axId val="336858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947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CA5F7B-3D11-4D34-92F7-80AFD30D7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Bonny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D75391-F75A-4E40-B4B5-B440EC44C4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8278146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A5E155-C174-4B03-9644-896EEC874E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B5AB83-6520-44D1-BA46-FA099ADC4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27377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20180702_120442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Interactions Distribution | Bonny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Interactions Distribution | Bonny</dc:title>
  <dc:creator>Administrator</dc:creator>
  <cp:lastModifiedBy>Administrator</cp:lastModifiedBy>
  <cp:revision>1</cp:revision>
  <dcterms:created xsi:type="dcterms:W3CDTF">2018-07-02T12:04:42Z</dcterms:created>
  <dcterms:modified xsi:type="dcterms:W3CDTF">2018-07-02T12:04:46Z</dcterms:modified>
</cp:coreProperties>
</file>