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2057-4DFE-B6C4-7C0A686C06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858632"/>
        <c:axId val="336856664"/>
      </c:lineChart>
      <c:catAx>
        <c:axId val="336858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856664"/>
        <c:crosses val="autoZero"/>
        <c:auto val="1"/>
        <c:lblAlgn val="ctr"/>
        <c:lblOffset val="100"/>
        <c:noMultiLvlLbl val="0"/>
      </c:catAx>
      <c:valAx>
        <c:axId val="336856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858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FADD0-FF9A-437F-9B30-49AE5626D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930A31-AC3E-4DEC-80E1-252FA927F9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163708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EC63D7-65EF-4EB1-A8B1-1B469B6456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9584A-8DA0-4E3E-B6B1-E4711C20B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3415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20180702_120032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 By Hour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 | KinanKSA</dc:title>
  <dc:creator>Administrator</dc:creator>
  <cp:lastModifiedBy>Administrator</cp:lastModifiedBy>
  <cp:revision>1</cp:revision>
  <dcterms:created xsi:type="dcterms:W3CDTF">2018-07-02T12:01:43Z</dcterms:created>
  <dcterms:modified xsi:type="dcterms:W3CDTF">2018-07-02T12:01:49Z</dcterms:modified>
</cp:coreProperties>
</file>