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EA84-465F-9246-B2A650468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063176"/>
        <c:axId val="277064816"/>
      </c:lineChart>
      <c:catAx>
        <c:axId val="27706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64816"/>
        <c:crosses val="autoZero"/>
        <c:auto val="1"/>
        <c:lblAlgn val="ctr"/>
        <c:lblOffset val="100"/>
        <c:noMultiLvlLbl val="0"/>
      </c:catAx>
      <c:valAx>
        <c:axId val="27706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6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90547-93BD-4C21-AAA8-B04556E40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7C8488-C3D8-43FB-83C0-457325D2B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24351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6539B-F863-4C62-A639-89149267D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7A5D8-328A-4DF8-AE8A-40C85E6E2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823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20180702_115735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2018-07-02T11:57:36Z</dcterms:created>
  <dcterms:modified xsi:type="dcterms:W3CDTF">2018-07-02T11:57:39Z</dcterms:modified>
</cp:coreProperties>
</file>