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8.7013269523601999E-3</c:v>
                </c:pt>
                <c:pt idx="11">
                  <c:v>0</c:v>
                </c:pt>
                <c:pt idx="12">
                  <c:v>7.9762163729969002E-3</c:v>
                </c:pt>
                <c:pt idx="13">
                  <c:v>0</c:v>
                </c:pt>
                <c:pt idx="14">
                  <c:v>0</c:v>
                </c:pt>
                <c:pt idx="15">
                  <c:v>1.087665869045E-2</c:v>
                </c:pt>
                <c:pt idx="16">
                  <c:v>1.087665869045E-2</c:v>
                </c:pt>
                <c:pt idx="17">
                  <c:v>9.1363932999781999E-3</c:v>
                </c:pt>
                <c:pt idx="18">
                  <c:v>0</c:v>
                </c:pt>
                <c:pt idx="19">
                  <c:v>8.7013269523601999E-3</c:v>
                </c:pt>
                <c:pt idx="20">
                  <c:v>8.7013269523601999E-3</c:v>
                </c:pt>
                <c:pt idx="21">
                  <c:v>0</c:v>
                </c:pt>
                <c:pt idx="22">
                  <c:v>1.6314988035675E-2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089-4712-8699-AB607272C7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134688"/>
        <c:axId val="39378168"/>
      </c:lineChart>
      <c:catAx>
        <c:axId val="276134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78168"/>
        <c:crosses val="autoZero"/>
        <c:auto val="1"/>
        <c:lblAlgn val="ctr"/>
        <c:lblOffset val="100"/>
        <c:noMultiLvlLbl val="0"/>
      </c:catAx>
      <c:valAx>
        <c:axId val="39378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134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0FDA0-7855-4943-AF0C-6EAAD54CF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24873B-21E0-4E8A-A23C-84D8D6F903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5470205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3A82FA-9053-4F3C-BCE0-7E82D61173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ED6E97-C4F2-43DA-953F-B32BC6631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1716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20180702_115608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Interaction Rate By Hour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Hour | KinanKSA</dc:title>
  <dc:creator>Administrator</dc:creator>
  <cp:lastModifiedBy>Administrator</cp:lastModifiedBy>
  <cp:revision>1</cp:revision>
  <dcterms:created xsi:type="dcterms:W3CDTF">2018-07-02T11:57:26Z</dcterms:created>
  <dcterms:modified xsi:type="dcterms:W3CDTF">2018-07-02T11:57:31Z</dcterms:modified>
</cp:coreProperties>
</file>