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21645-F838-4FFF-8F03-390F8A7114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7442546"/>
              </p:ext>
            </p:extLst>
          </p:nvPr>
        </p:nvGraphicFramePr>
        <p:xfrm>
          <a:off x="457200" y="1468438"/>
          <a:ext cx="8229600" cy="460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204618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3774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2508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55295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255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7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- 2018-06-27 19:51:55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احدى ‏إبداعات جبل عمر من على أكبر منصة إعلانية في العالم .
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 of Jabal Omar creative campaigns on the largest advertising screen in the world
.
‎‏⁦‪@‬Jabal_Omar
.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شاشة_برج_الملك‬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‎‏⁦‪#DOOH‬⁩ ⁦‪#Advertisement‬⁩ ⁦‪#Media‬⁩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3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- 2018-06-26 19:34:56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يومٍ تاريخي، شاركنا المرأة السعودية في قيادتها للتغيير. من على أكبر منصة اعلانية في العالم 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historical day, we celebrated with Saudi females in their first driving journey on the largest ad screen in the world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المرأة_السعودية_تقود_السيارة #السعودية #فادن #ابداع #برج_الشاشة 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1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- 2018-06-24 20:11:17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التصميم الإعلاني للرفوف يتيح لك إضافة لمسة إبداعية لرسالتك الإعلانية
.
.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 your ad creatively through our shelf dressing advertisement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 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9088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8A987C3-8DED-466D-8A78-96C553578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Faden Media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1E83C-890C-457D-9E83-D8A886FF9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1140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D3D74B-5EFA-4760-8304-C025502D4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6088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12093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9660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2368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9243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8516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2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- 2018-06-21 17:42:58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للإعلانات الخارجية والرقمية تأثير كبير على العملاء. 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تؤدي بالعميل للبحث أكثر عن المنتج .
.
‎‏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Out-door and digital ⁦‪#advertising‬⁩ has a significant impact on customers as it probes them to search more about the products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‎‏⁦‪#DOOH‬⁩ ⁦‪#Media‬⁩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84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- 2018-06-20 17:39:38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الأبواب المنزلقة من أفضل العناصر الإعلانية حيث أنها أول مايراه العميل عند دخول المتجر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Greet your customers with your ad displayed on the sliding door  which is the first touch point with your customer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‏⁦‪#DOOH‬⁩ ⁦‪#Advertisement‬⁩ ⁦‪#Media‬⁩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43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- 2018-06-15 22:42:53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فادن ميديا تتمنى لكم عيد مبارك وكل عام وأنتم بخير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فادن‬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عيد_مبارك⁠ ⁠‬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عيد_الفطر⁠ ⁠‬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0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- 2018-06-13 23:42:45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بالجائزة الكبرى، ونشكر جميع المشاركين بالمسابقة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matashkandi
.
Congratulation to the grand prize winner, and we thank everyone who participated in the 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7406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BA4917-C273-4331-B3A2-A4A309BEF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Faden Media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329F9-1591-48F0-AA8E-8F5EF9BD3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21221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4ED99-ECDE-4A5E-A112-16632B90EF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2438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85692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0131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1210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17083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2976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377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- 2018-06-13 23:41:11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لجميع الفائزين، ونشكر جميع المشاركين بالمسابقة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sh3bon_21  @i.brahim11 @esho___ @neso_ba @malarch94
.
Congratulation to all the winners, and we thank everyone who participated in the 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085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- 2018-06-12 17:12:51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 مونديال استخدمت الكرات المعروضة على الشاشة؟ شاركنا الإجابة على الهاشتاق #لأي_مونديال لفرصة ربح جوائز مالية تتراوح مابين 1,000 إلى 10,000ريال
#البنك_الأهلي #البنك_الرسمي_للكرة_السعودية #مكس_اف_ام #كلها_في_المكس 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guess the year for the balls shown on our screen? Share your answer using the hashtag
‎#‫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لأي_مونديال‬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a chance to win cash prizes of 1,000 to 10,000 SR
@alahlincb @mixfmradio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9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- 2018-06-11 16:14:46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دمت لنا قائداً وفخراً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نجدد_العهد_لولي_العهد‬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65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75AC0BE-94C0-4991-A466-4AC1E65B3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Faden Media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C0A7B-5422-491C-8A4F-3AD050DA8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72194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A94AD-B6C0-4E38-8E68-3CFB48990E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1480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3220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991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7712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6247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6580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3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- 2018-06-08 00:14:29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تختلف الكرات المستخدمة في المونديال من جولة لأخرى،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لأي_مونديال‬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استخدمت الكرات المعروضة على شاشة برج الملك بجدة؟ شاركنا الإجابة على الهاشتاق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لأي_مونديال‬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ربح جوائز مالية تتراوح مابين 1,000 إلى 10,000 ريال
 #البنك_الأهلي #البنك_الرسمي_للكرة_السعودية #مكس_اف_ام #كلها_في_المكس
.
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There is a special football designed for each World Cup. Can you guess the year that the balls shown at King road tower screen were used in? Share your answer using the hashtag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لأي_مونديال‬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‎For a chance to win cash prizes of 1,000 to 10,000 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288.8401 %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92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- 2018-06-07 00:13:43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سبب ظهور كرة قدم عملاقة على شاشة طريق برج الملك؟ ترقبونا لمعرفة المزيد عن هذه المفاجأة
#برج_الشاشة  #اعلان #فكرة #ابداع #شاشة_برج_الملك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Why is there a giant football on KRT screen? Stay tuned for more details!
#DOOH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0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- 2018-06-03 17:39:34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على أكبر منصة إعلامية في العالم .
‎‏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MBC promoting their Ramadan programs on the largest ad screen in the world .
‎‏⁦‪@ShahidVOD‬⁩ .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برج_الشاشة‬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شاشة_برج_الملك‬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‎‏⁦‪#DOOH‬⁩ ⁦‪#Advertisement‬⁩ ⁦‪#Media‬⁩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5830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7897223-D073-4BDF-8FB4-09D6163E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Faden Media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1303C-5259-4ECC-B7D0-CEF99645D1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284584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20180702_115242</Template>
  <TotalTime>0</TotalTime>
  <Words>189</Words>
  <Application>Microsoft Office PowerPoint</Application>
  <PresentationFormat>On-screen Show (4:3)</PresentationFormat>
  <Paragraphs>93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Lato</vt:lpstr>
      <vt:lpstr>Calibri</vt:lpstr>
      <vt:lpstr>Arial</vt:lpstr>
      <vt:lpstr>quintly_template</vt:lpstr>
      <vt:lpstr>Instagram Posts Table | Faden Media - 1 of 4</vt:lpstr>
      <vt:lpstr>Instagram Posts Table | Faden Media - 2 of 4</vt:lpstr>
      <vt:lpstr>Instagram Posts Table | Faden Media - 3 of 4</vt:lpstr>
      <vt:lpstr>Instagram Posts Table | Faden Media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Faden Media - 1 of 4</dc:title>
  <dc:creator>Administrator</dc:creator>
  <cp:lastModifiedBy>Administrator</cp:lastModifiedBy>
  <cp:revision>1</cp:revision>
  <dcterms:created xsi:type="dcterms:W3CDTF">2018-07-02T11:53:15Z</dcterms:created>
  <dcterms:modified xsi:type="dcterms:W3CDTF">2018-07-02T11:54:11Z</dcterms:modified>
</cp:coreProperties>
</file>