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fadenmedia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17-469F-8109-C6EDF6F46D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fadenmedia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17-469F-8109-C6EDF6F46D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6448096"/>
        <c:axId val="336446128"/>
      </c:barChart>
      <c:catAx>
        <c:axId val="336448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446128"/>
        <c:crosses val="autoZero"/>
        <c:auto val="1"/>
        <c:lblAlgn val="ctr"/>
        <c:lblOffset val="100"/>
        <c:noMultiLvlLbl val="0"/>
      </c:catAx>
      <c:valAx>
        <c:axId val="33644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448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F28F4-BF86-434B-83A6-FF71A6AF7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Faden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13D925-3ABB-4B59-AAC8-E4A0B6ABA6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978081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599C5B-15D9-46E9-809E-E179D3FF52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9B111E-D61D-4A76-8D4C-D3DD38B43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2167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20180702_115235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Interactions Distribution | Faden Media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 | Faden Media</dc:title>
  <dc:creator>Administrator</dc:creator>
  <cp:lastModifiedBy>Administrator</cp:lastModifiedBy>
  <cp:revision>1</cp:revision>
  <dcterms:created xsi:type="dcterms:W3CDTF">2018-07-02T11:54:26Z</dcterms:created>
  <dcterms:modified xsi:type="dcterms:W3CDTF">2018-07-02T11:54:34Z</dcterms:modified>
</cp:coreProperties>
</file>