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6.0068999999999999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8.8234999999999992</c:v>
                </c:pt>
                <c:pt idx="7">
                  <c:v>304.07029999999997</c:v>
                </c:pt>
                <c:pt idx="8">
                  <c:v>0</c:v>
                </c:pt>
                <c:pt idx="9">
                  <c:v>0</c:v>
                </c:pt>
                <c:pt idx="10">
                  <c:v>6.2906000000000004</c:v>
                </c:pt>
                <c:pt idx="11">
                  <c:v>85.509100000000004</c:v>
                </c:pt>
                <c:pt idx="12">
                  <c:v>3.0169999999999999</c:v>
                </c:pt>
                <c:pt idx="13">
                  <c:v>0</c:v>
                </c:pt>
                <c:pt idx="14">
                  <c:v>2.3138999999999998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1.8297000000000001</c:v>
                </c:pt>
                <c:pt idx="20">
                  <c:v>1.9601999999999999</c:v>
                </c:pt>
                <c:pt idx="21">
                  <c:v>0</c:v>
                </c:pt>
                <c:pt idx="22">
                  <c:v>0</c:v>
                </c:pt>
                <c:pt idx="23">
                  <c:v>1.7761</c:v>
                </c:pt>
                <c:pt idx="24">
                  <c:v>0</c:v>
                </c:pt>
                <c:pt idx="25">
                  <c:v>3.5556000000000001</c:v>
                </c:pt>
                <c:pt idx="26">
                  <c:v>2.6048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B-4EAD-8BD4-B15691985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87792"/>
        <c:axId val="340178424"/>
      </c:lineChart>
      <c:dateAx>
        <c:axId val="27078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78424"/>
        <c:crosses val="autoZero"/>
        <c:auto val="1"/>
        <c:lblOffset val="100"/>
        <c:baseTimeUnit val="days"/>
      </c:dateAx>
      <c:valAx>
        <c:axId val="34017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8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BDC25-2568-4C0B-82FD-9D081DEFC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49AAF-93AE-41C3-B751-6F0ECD4F6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4565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6D70F-1B94-4E89-94E7-782D1E293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E48D-69E1-477D-8AD8-DC6CE506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00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20180702_115211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2018-07-02T11:54:18Z</dcterms:created>
  <dcterms:modified xsi:type="dcterms:W3CDTF">2018-07-02T11:54:22Z</dcterms:modified>
</cp:coreProperties>
</file>