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95786-2710-49AB-8F4C-063047FBE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206107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27105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3050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5784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272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205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43218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683234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318928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6714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208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9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30.6622 %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0660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E291E9A-00FF-4BF0-9676-E4D62CD6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Faden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3453A-C4FF-4C16-A98F-85064E0E6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59857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20180702_115205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Faden Media</dc:title>
  <dc:creator>Administrator</dc:creator>
  <cp:lastModifiedBy>Administrator</cp:lastModifiedBy>
  <cp:revision>1</cp:revision>
  <dcterms:created xsi:type="dcterms:W3CDTF">2018-07-02T11:52:12Z</dcterms:created>
  <dcterms:modified xsi:type="dcterms:W3CDTF">2018-07-02T11:52:17Z</dcterms:modified>
</cp:coreProperties>
</file>