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B64-46A8-AEA4-38603898899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6B64-46A8-AEA4-386038988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735272"/>
        <c:axId val="161503472"/>
      </c:barChart>
      <c:catAx>
        <c:axId val="277735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503472"/>
        <c:crosses val="autoZero"/>
        <c:auto val="1"/>
        <c:lblAlgn val="ctr"/>
        <c:lblOffset val="100"/>
        <c:noMultiLvlLbl val="0"/>
      </c:catAx>
      <c:valAx>
        <c:axId val="16150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3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731F3-3EE3-4B6D-8F1C-C0BBA6018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4408E4-2EC7-4440-949D-A12DED0724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91696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E47C1-0964-4CD9-B00A-ABF21CDC1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23C42-D01D-47DF-AC6D-8F0DF7777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9212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20180702_115107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Bonny</dc:title>
  <dc:creator>Administrator</dc:creator>
  <cp:lastModifiedBy>Administrator</cp:lastModifiedBy>
  <cp:revision>1</cp:revision>
  <dcterms:created xsi:type="dcterms:W3CDTF">2018-07-02T11:51:10Z</dcterms:created>
  <dcterms:modified xsi:type="dcterms:W3CDTF">2018-07-02T11:51:13Z</dcterms:modified>
</cp:coreProperties>
</file>