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0.1953125</c:v>
                </c:pt>
                <c:pt idx="1">
                  <c:v>-0.12995451591943</c:v>
                </c:pt>
                <c:pt idx="2">
                  <c:v>0.13012361743656001</c:v>
                </c:pt>
                <c:pt idx="3">
                  <c:v>2.9889538661468</c:v>
                </c:pt>
                <c:pt idx="4">
                  <c:v>1.3249211356467001</c:v>
                </c:pt>
                <c:pt idx="5">
                  <c:v>0.93399750933998005</c:v>
                </c:pt>
                <c:pt idx="6">
                  <c:v>0.80197409006786002</c:v>
                </c:pt>
                <c:pt idx="7">
                  <c:v>0.85679314565483</c:v>
                </c:pt>
                <c:pt idx="8">
                  <c:v>0.78883495145631</c:v>
                </c:pt>
                <c:pt idx="9">
                  <c:v>1.2642986152919999</c:v>
                </c:pt>
                <c:pt idx="10">
                  <c:v>0.53507728894174</c:v>
                </c:pt>
                <c:pt idx="11">
                  <c:v>0.29568302779420003</c:v>
                </c:pt>
                <c:pt idx="12">
                  <c:v>0.58962264150943</c:v>
                </c:pt>
                <c:pt idx="13">
                  <c:v>0.46893317702227</c:v>
                </c:pt>
                <c:pt idx="14">
                  <c:v>0.40840140023337002</c:v>
                </c:pt>
                <c:pt idx="15">
                  <c:v>0.11621150493899</c:v>
                </c:pt>
                <c:pt idx="16">
                  <c:v>0.34822983168890997</c:v>
                </c:pt>
                <c:pt idx="17">
                  <c:v>0.28918449971082</c:v>
                </c:pt>
                <c:pt idx="18">
                  <c:v>0.28835063437140002</c:v>
                </c:pt>
                <c:pt idx="19">
                  <c:v>0.28752156411731</c:v>
                </c:pt>
                <c:pt idx="20">
                  <c:v>0.11467889908256999</c:v>
                </c:pt>
                <c:pt idx="21">
                  <c:v>0.22909507445589999</c:v>
                </c:pt>
                <c:pt idx="22">
                  <c:v>0</c:v>
                </c:pt>
                <c:pt idx="23">
                  <c:v>0.28571428571428997</c:v>
                </c:pt>
                <c:pt idx="24">
                  <c:v>0.17094017094017</c:v>
                </c:pt>
                <c:pt idx="25">
                  <c:v>0.39817974971559</c:v>
                </c:pt>
                <c:pt idx="26">
                  <c:v>5.6657223796034002E-2</c:v>
                </c:pt>
                <c:pt idx="27">
                  <c:v>-0.11325028312571001</c:v>
                </c:pt>
                <c:pt idx="28">
                  <c:v>-5.6689342403628003E-2</c:v>
                </c:pt>
                <c:pt idx="29">
                  <c:v>0.68065796937039003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51-4E58-BBED-E6960FB42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515184"/>
        <c:axId val="161791008"/>
      </c:lineChart>
      <c:dateAx>
        <c:axId val="271515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91008"/>
        <c:crosses val="autoZero"/>
        <c:auto val="1"/>
        <c:lblOffset val="100"/>
        <c:baseTimeUnit val="days"/>
      </c:dateAx>
      <c:valAx>
        <c:axId val="16179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1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5955B-B97A-46A7-A504-FF1C249F9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525B41-8F1D-4BE8-ADAF-6ED1F3AAE5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07970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824E7-2819-4125-BF59-EFE9F6B517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2AD3F-14E8-4677-BB37-05EA92CF3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752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20180702_115102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Change Rate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Bonny</dc:title>
  <dc:creator>Administrator</dc:creator>
  <cp:lastModifiedBy>Administrator</cp:lastModifiedBy>
  <cp:revision>1</cp:revision>
  <dcterms:created xsi:type="dcterms:W3CDTF">2018-07-02T11:51:03Z</dcterms:created>
  <dcterms:modified xsi:type="dcterms:W3CDTF">2018-07-02T11:51:07Z</dcterms:modified>
</cp:coreProperties>
</file>