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F36A-48FA-BFD1-82ED3B860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624120"/>
        <c:axId val="164626088"/>
      </c:lineChart>
      <c:catAx>
        <c:axId val="16462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26088"/>
        <c:crosses val="autoZero"/>
        <c:auto val="1"/>
        <c:lblAlgn val="ctr"/>
        <c:lblOffset val="100"/>
        <c:noMultiLvlLbl val="0"/>
      </c:catAx>
      <c:valAx>
        <c:axId val="16462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2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E06E5-BCB9-409F-AEB5-4DAF9D12B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9DA1AB-8A7A-4892-A373-85B701D793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2697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42438-63DB-4FE4-9A68-B8694B23E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0E7E3-BC6F-42B0-90C2-C1A47AEEE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1721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20180702_115053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Bonny</dc:title>
  <dc:creator>Administrator</dc:creator>
  <cp:lastModifiedBy>Administrator</cp:lastModifiedBy>
  <cp:revision>1</cp:revision>
  <dcterms:created xsi:type="dcterms:W3CDTF">2018-07-02T11:50:54Z</dcterms:created>
  <dcterms:modified xsi:type="dcterms:W3CDTF">2018-07-02T11:50:58Z</dcterms:modified>
</cp:coreProperties>
</file>