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56.2744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3.9609999999999999</c:v>
                </c:pt>
                <c:pt idx="8">
                  <c:v>0</c:v>
                </c:pt>
                <c:pt idx="9">
                  <c:v>2.5724999999999998</c:v>
                </c:pt>
                <c:pt idx="10">
                  <c:v>2.6682000000000001</c:v>
                </c:pt>
                <c:pt idx="11">
                  <c:v>0</c:v>
                </c:pt>
                <c:pt idx="12">
                  <c:v>2.9394</c:v>
                </c:pt>
                <c:pt idx="13">
                  <c:v>4.0936000000000003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3.7324000000000002</c:v>
                </c:pt>
                <c:pt idx="20">
                  <c:v>4.4126000000000003</c:v>
                </c:pt>
                <c:pt idx="21">
                  <c:v>0</c:v>
                </c:pt>
                <c:pt idx="22">
                  <c:v>0</c:v>
                </c:pt>
                <c:pt idx="23">
                  <c:v>3.8515999999999999</c:v>
                </c:pt>
                <c:pt idx="24">
                  <c:v>0</c:v>
                </c:pt>
                <c:pt idx="25">
                  <c:v>4.8254000000000001</c:v>
                </c:pt>
                <c:pt idx="26">
                  <c:v>0</c:v>
                </c:pt>
                <c:pt idx="27">
                  <c:v>3.2860999999999998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80-4988-BDFE-695BD7E217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969400"/>
        <c:axId val="353970712"/>
      </c:lineChart>
      <c:dateAx>
        <c:axId val="353969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970712"/>
        <c:crosses val="autoZero"/>
        <c:auto val="1"/>
        <c:lblOffset val="100"/>
        <c:baseTimeUnit val="days"/>
      </c:dateAx>
      <c:valAx>
        <c:axId val="35397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96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B8F47-0D45-44C2-B856-86906F6F7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095443-7D42-458F-8A77-A8CA8EA984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539302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D7D46-0862-4A8B-86CA-2D427534E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305DE-5D0C-4E5E-BCC2-5F0988E08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3159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20180702_115025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Bonny</dc:title>
  <dc:creator>Administrator</dc:creator>
  <cp:lastModifiedBy>Administrator</cp:lastModifiedBy>
  <cp:revision>1</cp:revision>
  <dcterms:created xsi:type="dcterms:W3CDTF">2018-07-02T11:50:25Z</dcterms:created>
  <dcterms:modified xsi:type="dcterms:W3CDTF">2018-07-02T11:50:29Z</dcterms:modified>
</cp:coreProperties>
</file>