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E6F7B-5060-485D-A2EE-D8072CB6A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9957486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64906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609789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98527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505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900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2597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229775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461836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44455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030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34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4376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23D96D-31C2-41D2-A631-8A706091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30526-82A6-4485-91C2-3ECC58904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14931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20180702_115013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Bonny</dc:title>
  <dc:creator>Administrator</dc:creator>
  <cp:lastModifiedBy>Administrator</cp:lastModifiedBy>
  <cp:revision>1</cp:revision>
  <dcterms:created xsi:type="dcterms:W3CDTF">2018-07-02T11:50:14Z</dcterms:created>
  <dcterms:modified xsi:type="dcterms:W3CDTF">2018-07-02T11:50:18Z</dcterms:modified>
</cp:coreProperties>
</file>