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-1.3042627654718E-2</c:v>
                </c:pt>
                <c:pt idx="1">
                  <c:v>-2.1740548296628002E-3</c:v>
                </c:pt>
                <c:pt idx="4">
                  <c:v>-1.7392816766675E-2</c:v>
                </c:pt>
                <c:pt idx="5">
                  <c:v>-4.3489605984169998E-3</c:v>
                </c:pt>
                <c:pt idx="6">
                  <c:v>-2.1745748706128E-3</c:v>
                </c:pt>
                <c:pt idx="7">
                  <c:v>-2.1746221593998E-3</c:v>
                </c:pt>
                <c:pt idx="8">
                  <c:v>-6.5240083507307001E-3</c:v>
                </c:pt>
                <c:pt idx="9">
                  <c:v>-6.5244340053499999E-3</c:v>
                </c:pt>
                <c:pt idx="10">
                  <c:v>0</c:v>
                </c:pt>
                <c:pt idx="11">
                  <c:v>-6.5248597155161004E-3</c:v>
                </c:pt>
                <c:pt idx="12">
                  <c:v>-2.1750951604133E-3</c:v>
                </c:pt>
                <c:pt idx="13">
                  <c:v>-8.7005698873276003E-3</c:v>
                </c:pt>
                <c:pt idx="14">
                  <c:v>-4.3506634761801E-3</c:v>
                </c:pt>
                <c:pt idx="15">
                  <c:v>0</c:v>
                </c:pt>
                <c:pt idx="16">
                  <c:v>2.1754263835711998E-3</c:v>
                </c:pt>
                <c:pt idx="17">
                  <c:v>2.1753790598011999E-3</c:v>
                </c:pt>
                <c:pt idx="18">
                  <c:v>-8.7013269523601999E-3</c:v>
                </c:pt>
                <c:pt idx="19">
                  <c:v>-2.1755210372883999E-3</c:v>
                </c:pt>
                <c:pt idx="20">
                  <c:v>-2.1755683672358998E-3</c:v>
                </c:pt>
                <c:pt idx="21">
                  <c:v>2.1756156992428998E-3</c:v>
                </c:pt>
                <c:pt idx="22">
                  <c:v>0</c:v>
                </c:pt>
                <c:pt idx="23">
                  <c:v>-8.7022734689438004E-3</c:v>
                </c:pt>
                <c:pt idx="24">
                  <c:v>-6.5272731228650004E-3</c:v>
                </c:pt>
                <c:pt idx="25">
                  <c:v>-1.9583097610862001E-2</c:v>
                </c:pt>
                <c:pt idx="26">
                  <c:v>-2.1763259265707999E-3</c:v>
                </c:pt>
                <c:pt idx="27">
                  <c:v>-8.7054931661879002E-3</c:v>
                </c:pt>
                <c:pt idx="28">
                  <c:v>-4.3531255441406997E-3</c:v>
                </c:pt>
                <c:pt idx="29">
                  <c:v>2.1766575247050999E-3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65-49A1-ABC7-29FB78DBBD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904776"/>
        <c:axId val="277906416"/>
      </c:lineChart>
      <c:dateAx>
        <c:axId val="277904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06416"/>
        <c:crosses val="autoZero"/>
        <c:auto val="1"/>
        <c:lblOffset val="100"/>
        <c:baseTimeUnit val="days"/>
      </c:dateAx>
      <c:valAx>
        <c:axId val="27790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0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AC10-C9D0-496B-AD0B-4D911BE1E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38EB25-857E-4D03-8B3C-CD7A8D064F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26124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84FC3-B1D7-41DD-B3CB-1877DAC2C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8FF1F-5456-4232-B944-770E8C874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364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20180702_114952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KinanKSA</dc:title>
  <dc:creator>Administrator</dc:creator>
  <cp:lastModifiedBy>Administrator</cp:lastModifiedBy>
  <cp:revision>1</cp:revision>
  <dcterms:created xsi:type="dcterms:W3CDTF">2018-07-02T11:49:56Z</dcterms:created>
  <dcterms:modified xsi:type="dcterms:W3CDTF">2018-07-02T11:50:00Z</dcterms:modified>
</cp:coreProperties>
</file>