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45997</c:v>
                </c:pt>
                <c:pt idx="1">
                  <c:v>45996</c:v>
                </c:pt>
                <c:pt idx="4">
                  <c:v>45988</c:v>
                </c:pt>
                <c:pt idx="5">
                  <c:v>45986</c:v>
                </c:pt>
                <c:pt idx="6">
                  <c:v>45985</c:v>
                </c:pt>
                <c:pt idx="7">
                  <c:v>45984</c:v>
                </c:pt>
                <c:pt idx="8">
                  <c:v>45981</c:v>
                </c:pt>
                <c:pt idx="9">
                  <c:v>45978</c:v>
                </c:pt>
                <c:pt idx="10">
                  <c:v>45978</c:v>
                </c:pt>
                <c:pt idx="11">
                  <c:v>45975</c:v>
                </c:pt>
                <c:pt idx="12">
                  <c:v>45974</c:v>
                </c:pt>
                <c:pt idx="13">
                  <c:v>45970</c:v>
                </c:pt>
                <c:pt idx="14">
                  <c:v>45968</c:v>
                </c:pt>
                <c:pt idx="15">
                  <c:v>45968</c:v>
                </c:pt>
                <c:pt idx="16">
                  <c:v>45969</c:v>
                </c:pt>
                <c:pt idx="17">
                  <c:v>45970</c:v>
                </c:pt>
                <c:pt idx="18">
                  <c:v>45966</c:v>
                </c:pt>
                <c:pt idx="19">
                  <c:v>45965</c:v>
                </c:pt>
                <c:pt idx="20">
                  <c:v>45964</c:v>
                </c:pt>
                <c:pt idx="21">
                  <c:v>45965</c:v>
                </c:pt>
                <c:pt idx="22">
                  <c:v>45965</c:v>
                </c:pt>
                <c:pt idx="23">
                  <c:v>45961</c:v>
                </c:pt>
                <c:pt idx="24">
                  <c:v>45958</c:v>
                </c:pt>
                <c:pt idx="25">
                  <c:v>45949</c:v>
                </c:pt>
                <c:pt idx="26">
                  <c:v>45948</c:v>
                </c:pt>
                <c:pt idx="27">
                  <c:v>45944</c:v>
                </c:pt>
                <c:pt idx="28">
                  <c:v>45942</c:v>
                </c:pt>
                <c:pt idx="29">
                  <c:v>45943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1F-4007-95A4-1E4A1DD517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403856"/>
        <c:axId val="284404840"/>
      </c:lineChart>
      <c:dateAx>
        <c:axId val="284403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04840"/>
        <c:crosses val="autoZero"/>
        <c:auto val="1"/>
        <c:lblOffset val="100"/>
        <c:baseTimeUnit val="days"/>
      </c:dateAx>
      <c:valAx>
        <c:axId val="28440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0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0E4E0-49D9-4DD4-80E2-F3B5AA188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72EE65-53EF-4502-87A1-7191E061DE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65523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50A08-C9C2-4F67-AD71-EAB68DA7FC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4900D-71FC-4A55-8806-91C4E66D5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392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20180702_114948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KinanKSA</dc:title>
  <dc:creator>Administrator</dc:creator>
  <cp:lastModifiedBy>Administrator</cp:lastModifiedBy>
  <cp:revision>1</cp:revision>
  <dcterms:created xsi:type="dcterms:W3CDTF">2018-07-02T11:49:49Z</dcterms:created>
  <dcterms:modified xsi:type="dcterms:W3CDTF">2018-07-02T11:49:53Z</dcterms:modified>
</cp:coreProperties>
</file>