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143996</c:v>
                </c:pt>
                <c:pt idx="1">
                  <c:v>143992</c:v>
                </c:pt>
                <c:pt idx="2">
                  <c:v>143984</c:v>
                </c:pt>
                <c:pt idx="3">
                  <c:v>143993</c:v>
                </c:pt>
                <c:pt idx="4">
                  <c:v>143990</c:v>
                </c:pt>
                <c:pt idx="5">
                  <c:v>143990</c:v>
                </c:pt>
                <c:pt idx="6">
                  <c:v>143986</c:v>
                </c:pt>
                <c:pt idx="7">
                  <c:v>143989</c:v>
                </c:pt>
                <c:pt idx="8">
                  <c:v>143990</c:v>
                </c:pt>
                <c:pt idx="9">
                  <c:v>143992</c:v>
                </c:pt>
                <c:pt idx="10">
                  <c:v>144002</c:v>
                </c:pt>
                <c:pt idx="11">
                  <c:v>144060</c:v>
                </c:pt>
                <c:pt idx="12">
                  <c:v>144067</c:v>
                </c:pt>
                <c:pt idx="13">
                  <c:v>144054</c:v>
                </c:pt>
                <c:pt idx="14">
                  <c:v>144045</c:v>
                </c:pt>
                <c:pt idx="15">
                  <c:v>144044</c:v>
                </c:pt>
                <c:pt idx="16">
                  <c:v>144031</c:v>
                </c:pt>
                <c:pt idx="17">
                  <c:v>144024</c:v>
                </c:pt>
                <c:pt idx="18">
                  <c:v>144018</c:v>
                </c:pt>
                <c:pt idx="19">
                  <c:v>144013</c:v>
                </c:pt>
                <c:pt idx="20">
                  <c:v>144003</c:v>
                </c:pt>
                <c:pt idx="21">
                  <c:v>143999</c:v>
                </c:pt>
                <c:pt idx="22">
                  <c:v>143995</c:v>
                </c:pt>
                <c:pt idx="23">
                  <c:v>143993</c:v>
                </c:pt>
                <c:pt idx="24">
                  <c:v>143987</c:v>
                </c:pt>
                <c:pt idx="25">
                  <c:v>143980</c:v>
                </c:pt>
                <c:pt idx="26">
                  <c:v>143973</c:v>
                </c:pt>
                <c:pt idx="27">
                  <c:v>143958</c:v>
                </c:pt>
                <c:pt idx="28">
                  <c:v>143945</c:v>
                </c:pt>
                <c:pt idx="29">
                  <c:v>143958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AE-4331-B45C-EF05173DF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06648"/>
        <c:axId val="343605664"/>
      </c:lineChart>
      <c:dateAx>
        <c:axId val="34360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5664"/>
        <c:crosses val="autoZero"/>
        <c:auto val="1"/>
        <c:lblOffset val="100"/>
        <c:baseTimeUnit val="days"/>
      </c:dateAx>
      <c:valAx>
        <c:axId val="34360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-3.4721981097353E-3</c:v>
                </c:pt>
                <c:pt idx="1">
                  <c:v>-2.777854940415E-3</c:v>
                </c:pt>
                <c:pt idx="2">
                  <c:v>-5.5558642146786002E-3</c:v>
                </c:pt>
                <c:pt idx="3">
                  <c:v>6.2506945216135E-3</c:v>
                </c:pt>
                <c:pt idx="4">
                  <c:v>-2.0834346114047002E-3</c:v>
                </c:pt>
                <c:pt idx="5">
                  <c:v>0</c:v>
                </c:pt>
                <c:pt idx="6">
                  <c:v>-2.7779706924092001E-3</c:v>
                </c:pt>
                <c:pt idx="7">
                  <c:v>2.0835358993234999E-3</c:v>
                </c:pt>
                <c:pt idx="8">
                  <c:v>6.9449749633653001E-4</c:v>
                </c:pt>
                <c:pt idx="9">
                  <c:v>1.3889853462046001E-3</c:v>
                </c:pt>
                <c:pt idx="10">
                  <c:v>6.9448302683482004E-3</c:v>
                </c:pt>
                <c:pt idx="11">
                  <c:v>4.0277218371967002E-2</c:v>
                </c:pt>
                <c:pt idx="12">
                  <c:v>4.8590864917395999E-3</c:v>
                </c:pt>
                <c:pt idx="13">
                  <c:v>-9.0235793068503007E-3</c:v>
                </c:pt>
                <c:pt idx="14">
                  <c:v>-6.2476571285767996E-3</c:v>
                </c:pt>
                <c:pt idx="15">
                  <c:v>-6.9422749835120997E-4</c:v>
                </c:pt>
                <c:pt idx="16">
                  <c:v>-9.0250201327371996E-3</c:v>
                </c:pt>
                <c:pt idx="17">
                  <c:v>-4.8600648471510003E-3</c:v>
                </c:pt>
                <c:pt idx="18">
                  <c:v>-4.1659723379437004E-3</c:v>
                </c:pt>
                <c:pt idx="19">
                  <c:v>-3.4717882486910998E-3</c:v>
                </c:pt>
                <c:pt idx="20">
                  <c:v>-6.9438175720246999E-3</c:v>
                </c:pt>
                <c:pt idx="21">
                  <c:v>-2.7777199086130001E-3</c:v>
                </c:pt>
                <c:pt idx="22">
                  <c:v>-2.7777970680352001E-3</c:v>
                </c:pt>
                <c:pt idx="23">
                  <c:v>-1.3889371158720999E-3</c:v>
                </c:pt>
                <c:pt idx="24">
                  <c:v>-4.1668692228094004E-3</c:v>
                </c:pt>
                <c:pt idx="25">
                  <c:v>-4.8615500010418004E-3</c:v>
                </c:pt>
                <c:pt idx="26">
                  <c:v>-4.8617863592165999E-3</c:v>
                </c:pt>
                <c:pt idx="27">
                  <c:v>-1.0418620157946E-2</c:v>
                </c:pt>
                <c:pt idx="28">
                  <c:v>-9.0304116478417008E-3</c:v>
                </c:pt>
                <c:pt idx="29">
                  <c:v>9.0312272048352002E-3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1-4EF4-97E2-DABE89DC3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02056"/>
        <c:axId val="343604024"/>
      </c:lineChart>
      <c:dateAx>
        <c:axId val="34360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4024"/>
        <c:crosses val="autoZero"/>
        <c:auto val="1"/>
        <c:lblOffset val="100"/>
        <c:baseTimeUnit val="days"/>
      </c:dateAx>
      <c:valAx>
        <c:axId val="34360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0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1.0730135359441999</c:v>
                </c:pt>
                <c:pt idx="8">
                  <c:v>0</c:v>
                </c:pt>
                <c:pt idx="9">
                  <c:v>7.6393663492857001E-3</c:v>
                </c:pt>
                <c:pt idx="10">
                  <c:v>7.9862774918922005E-3</c:v>
                </c:pt>
                <c:pt idx="11">
                  <c:v>6.2486548034798002E-3</c:v>
                </c:pt>
                <c:pt idx="12">
                  <c:v>0</c:v>
                </c:pt>
                <c:pt idx="13">
                  <c:v>1.1569253551761E-2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1.0414713907809001E-2</c:v>
                </c:pt>
                <c:pt idx="18">
                  <c:v>0</c:v>
                </c:pt>
                <c:pt idx="19">
                  <c:v>6.9437211401589998E-3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1.7361834520883E-2</c:v>
                </c:pt>
                <c:pt idx="24">
                  <c:v>0</c:v>
                </c:pt>
                <c:pt idx="25">
                  <c:v>0</c:v>
                </c:pt>
                <c:pt idx="26">
                  <c:v>1.8058565316442E-2</c:v>
                </c:pt>
                <c:pt idx="27">
                  <c:v>9.0299725627757E-3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9-4450-8CC8-08A8A705B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66560"/>
        <c:axId val="345764592"/>
      </c:lineChart>
      <c:dateAx>
        <c:axId val="34576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64592"/>
        <c:crosses val="autoZero"/>
        <c:auto val="1"/>
        <c:lblOffset val="100"/>
        <c:baseTimeUnit val="days"/>
      </c:dateAx>
      <c:valAx>
        <c:axId val="34576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6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A-46C6-B73C-A2B41F7BB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A-46C6-B73C-A2B41F7BB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A-46C6-B73C-A2B41F7BB5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7A-46C6-B73C-A2B41F7BB5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7A-46C6-B73C-A2B41F7BB5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7A-46C6-B73C-A2B41F7BB5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7A-46C6-B73C-A2B41F7BB5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27A-46C6-B73C-A2B41F7BB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769512"/>
        <c:axId val="345772792"/>
      </c:barChart>
      <c:catAx>
        <c:axId val="34576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72792"/>
        <c:crosses val="autoZero"/>
        <c:auto val="1"/>
        <c:lblAlgn val="ctr"/>
        <c:lblOffset val="100"/>
        <c:noMultiLvlLbl val="0"/>
      </c:catAx>
      <c:valAx>
        <c:axId val="34577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6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8.3344909015140994E-3</c:v>
                </c:pt>
                <c:pt idx="11">
                  <c:v>0</c:v>
                </c:pt>
                <c:pt idx="12">
                  <c:v>1.8058063619946999E-2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7.6399499930546004E-3</c:v>
                </c:pt>
                <c:pt idx="17">
                  <c:v>1.0939019308237E-2</c:v>
                </c:pt>
                <c:pt idx="18">
                  <c:v>0</c:v>
                </c:pt>
                <c:pt idx="19">
                  <c:v>0</c:v>
                </c:pt>
                <c:pt idx="20">
                  <c:v>1.5974440894569002E-2</c:v>
                </c:pt>
                <c:pt idx="21">
                  <c:v>1.0730657035699001</c:v>
                </c:pt>
                <c:pt idx="22">
                  <c:v>8.3344909015140994E-3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30-4734-A594-94D6E2C44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930848"/>
        <c:axId val="411933472"/>
      </c:lineChart>
      <c:catAx>
        <c:axId val="41193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933472"/>
        <c:crosses val="autoZero"/>
        <c:auto val="1"/>
        <c:lblAlgn val="ctr"/>
        <c:lblOffset val="100"/>
        <c:noMultiLvlLbl val="0"/>
      </c:catAx>
      <c:valAx>
        <c:axId val="41193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93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8.7977014847279E-3</c:v>
                </c:pt>
                <c:pt idx="1">
                  <c:v>6.2509984233592997E-3</c:v>
                </c:pt>
                <c:pt idx="2">
                  <c:v>1.2501996846719E-2</c:v>
                </c:pt>
                <c:pt idx="3">
                  <c:v>1.0939247240879E-2</c:v>
                </c:pt>
                <c:pt idx="4">
                  <c:v>1.0730880626767001</c:v>
                </c:pt>
                <c:pt idx="6">
                  <c:v>1.2501996846719E-2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A7-4FFE-966D-968B84AD0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933800"/>
        <c:axId val="411941672"/>
      </c:barChart>
      <c:catAx>
        <c:axId val="41193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941672"/>
        <c:crosses val="autoZero"/>
        <c:auto val="1"/>
        <c:lblAlgn val="ctr"/>
        <c:lblOffset val="100"/>
        <c:noMultiLvlLbl val="0"/>
      </c:catAx>
      <c:valAx>
        <c:axId val="41194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93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325ED-06F8-4C4C-9289-7C08F1BB29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693D3-517D-4B43-928C-B2A42B236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CAA69-918F-4089-B221-6261F9A49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3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D9E62-7967-4405-B176-4F701B4651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3415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13070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9196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472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156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8123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1133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2815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8119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513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668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62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 Milk - </a:t>
                      </a:r>
                      <a:r>
                        <a:rPr lang="ar-AE" sz="1000"/>
                        <a:t>حليب بوني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875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246645-54CA-498B-BD5B-5EA208D51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A7D6B-B27C-486C-90CB-A13366799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1832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D3064-1D1F-45C6-BEA9-03C75088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CB46C-5D7D-48B7-9CFE-5BD56A54D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87495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CBA6C-9EC3-4C40-B470-C586D8660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19268-2D4B-4486-B022-87F84A4C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46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01CB2-AE5B-43DF-9C16-5E4D0248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CE5F7-FC2C-4AC8-93AC-9B48DD040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8216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8E743-A84A-41F9-A827-5928CE903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3AB6E-754F-4731-BBB5-F2DBBDE0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8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7836-3E97-4E46-90DF-42B42CBC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1DB7E-D569-44AF-9C6B-A6FAE2D60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9680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6E9C4-64F8-4C5C-9539-D3F9338FF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AF212-EF00-4D1D-946E-EF5F52608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E8FE-CD00-4C3C-9583-1FFF7A0C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35F04E-7EC2-4871-B12F-0810A0E21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5518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4C1A2-101D-46E5-9457-A6D0CF051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4062C-AEEB-47D5-AB1B-4DBAAC321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9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877048-6B83-499E-8724-48E715F26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462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005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611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91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096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91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53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993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933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2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- 2018-06-28 17:00:01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Containing just 4% fat, Bonny Low Fat Evaporated Milk  enriches your cup of tea with no guilt  
#Bonny #LowFat #Milk #EvaporatedMilk #TeaWithMilk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يحتوي حليب بوني المبخّر قليل الدسم على نسبة ٤% دسم، ليتيح لك الاستمتاع بتناول فنجان شاي بدون الشعور بالذنب 
#بوني #شاي_حليب #حليب_مبخر #حليب #صيف #شاي_كرك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49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- 2018-06-27 12:48:44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8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- 2018-06-24 17:00:01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re-closable bottle of Bonny Full Cream Evaporated Milk preserves the taste
#Bonny #Milk #Delicious #Tasty #Quality #BonnyMilk #TeaWithMilk 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المبخّر متاح بزجاجة قابلة للإغلاق للحفاظ على الطعم لأخر قطرة 
#بوني #شاي_حليب #لذيذ #السعودية #جودة #شاي_عدني #قليل_الدسم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B01BF5-4F78-4C6A-B5C8-ADD111079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D45A9-2B6A-4F78-8CAA-8843B90F8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2376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4B813-9863-4F4F-B2A9-9C3B82A8B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9586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00655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98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03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97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91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102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813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553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3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- 2018-06-20 17:14:02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لنشجع المنتخب مع بوني، شاركونا صور تشجيعكم مع قهوة بوني المثلجة على الهاشتاق #بوني_معك_يالأخضر لفرصة فوز منتجات قهوة بوني المثلجة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kick back and root for the Saudi national team! Have your favourite Bonny Iced coffee and share with us a photo of you cheering for the team using the hashtag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بوني_معك_يالأخضر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a chance to win a box of Bonny Iced 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2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- 2018-06-18 17:00:02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rich breakfast is the perfect way to start the day right: Add a dash Bonny Evaporated Milk for each egg to make them deliciously creamy.
#Bonny #Milk #EvaporatedMilk #Recipe #Breakfast #GoodMorning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الاستمتاع بفطور غنيّ هو أفضل طريقة لبدء يوم حفل. يجب إضافة القليل من حليب بوني المبخّر لكل بيضة لإضفاء طعم قشدي رائع لها.
#بوني #حليب #حليب_مبخر #طبخة #فطور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42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22:27:38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Bonny’s family wish all of you Eid Mubarak full of happiness and joy 
#Bonny #EvaporatedMilk #EidMubarak #Happy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بوني تتمنى لكم عيدً مباركً ملئ بالفرحة والسرور 
#بوني #حليب #حليب_مبخر #عيد_سعيد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427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533F3C-07C1-4CBF-9033-5AECDB7E2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718F2-26DC-4A6F-A564-C0A6F8B87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4023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2B0DAD-294F-4D99-BAE8-D1291EDF0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7645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97551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063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515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156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634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663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171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734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4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22:27:07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75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20:00:01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Bonny’s family wish all of you Eid Mubarak full of happiness and joy 
#Bonny #EvaporatedMilk #EidMubarak #Happy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بوني تتمنى لكم عيدً مباركً ملئ بالفرحة والسرور 
#بوني #حليب #حليب_مبخر #عيد_سعيد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7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- 2018-06-12 22:00:02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our refreshing Bonny Iced Coffee with your friends after coming back from Taraweeh
#Bonny #Refreshing #Milk #RamadanMubarak #IcedCoffee #LatteMacchiato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إستراحة مابعد صلاة التراويح تحتاج مشروب بارد ومنعش، وما أفضل من رفقة الأصدقاء وقهوة بوني المثلجة لقضاء هذه الإستراحة؟
شاركونا كيف تقضون أوقاتكم بعد التراويح في التعليقات
#بوني #رمضان_مبارك #حليب #قرآن #لاتيه_ماكياتو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797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DA6503-4954-497B-8EAE-302681DB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7DA19-1207-486E-B573-84C6BF944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67849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5F4CF-6FA4-48B0-A1EB-29AA42246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3735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3835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05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20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22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152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60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436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71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1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- 2018-06-11 16:00:03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 your Ramadan evenings with family, but don't forget to have your tea with Bonny Evaporated Milk to enrich your amazing cup of tea 
#Bonny #Delicious #Healthy #Suhoor #Milk  #RamadanMubarak #EvaporatedMilk  #TeawithMilk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امسية رمضان مع العائلة تحلو بشاي الحليب مع بوني الحليب المبخر لإضفاء الطعم القشدي الرائع
#بوني #رمضان_مبارك #حليب_بوني #صيام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79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- 2018-06-11 10:37:36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our sampling on our booth at Park Hayat till 25th of Ramadan, we’ll be waiting 
#Bonny #EvaporatedMilk #Ramadan #Happy #Sampling #IcedCoffee #ParkHayat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بإنتظاركم اليوم في بارك حياة، متواجدون ليوم 25 رمضان.
#بوني #حليب #حليب_مبخر #فطورنا_سوا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- 2018-06-10 16:00:01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sticky note can be a simple way to deliver kind words of appreciation and gratitude
#Bonny #RamadanMubarak #Fasting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أسعد من حولك بعبارات جميلة ليشعروا بالإمتنان
#بوني #رمضان_مبارك #حليب_بوني #صيام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46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D1634C-7EC7-447F-B389-4F707BED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D2556-9991-4D83-B1B6-248D96A3C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7999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FCAB8-3339-40F7-8B89-425C99555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5740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9126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409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295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167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936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39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925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67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- 2018-06-08 21:01:54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breaking your fast at Park Hyatt? Then don’t miss our sampling of Bonny Iced Coffee and tea with Bonny Evaporated Milk at the booth. 
#Bonny #EvaporatedMilk #Ramadan #Happy #Sampling #IcedCoffee #ParkHyatt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إفطارك في بارك حياة؟ بإنتظاركم لتذوق القهوة المثلجة و الشاي بحليب بوني الذيذ 
#بوني #حليب #حليب_مبخر #فطورنا_سوا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2141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A89CC0B-88ED-4DE2-A5AD-BDE7F8789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7D320-C22C-417E-B9D6-2A317D2CC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22944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81A97-DC80-4857-95CC-2CCAA6383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4472B-9AEF-4D13-9BE0-ED2D368406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6286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CFB71-3FDE-41EC-9B55-491E628B9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0D412-78C0-4DBE-8B0F-243A0EAD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001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E863-5E2C-4A90-BB83-83AF7E95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44369-1834-488D-8BF5-83A8B20CE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6499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90611-34A9-4A6C-A4B1-0D689B17E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35541-D637-4A3D-8771-B163F7CF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94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89024-6FE1-4D5D-A92D-1F2B72919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0720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14677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33281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5815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9935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434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45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886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59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655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21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115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942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999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9451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9338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4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2872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7353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77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- 2018-06-28 17:00:01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Containing just 4% fat, Bonny Low Fat Evaporated Milk  enriches your cup of tea with no guilt  
#Bonny #LowFat #Milk #EvaporatedMilk #TeaWithMilk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يحتوي حليب بوني المبخّر قليل الدسم على نسبة ٤% دسم، ليتيح لك الاستمتاع بتناول فنجان شاي بدون الشعور بالذنب 
#بوني #شاي_حليب #حليب_مبخر #حليب #صيف #شاي_كرك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91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- 2018-06-27 12:48:44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5097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6C2466-FFEC-41B1-BA8B-E30C0FFE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- 1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11B69-A3C7-4E96-8A0D-B782B22B0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6372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1E7CE-015B-4EA6-BFCD-985E695AD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9742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288438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9012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0337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5722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740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467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630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611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476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654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866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87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894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8938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4235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28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746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22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4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- 2018-06-24 17:00:01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re-closable bottle of Bonny Full Cream Evaporated Milk preserves the taste
#Bonny #Milk #Delicious #Tasty #Quality #BonnyMilk #TeaWithMilk 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المبخّر متاح بزجاجة قابلة للإغلاق للحفاظ على الطعم لأخر قطرة 
#بوني #شاي_حليب #لذيذ #السعودية #جودة #شاي_عدني #قليل_الدسم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16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2A4AA0-739C-465B-8DEC-F3DB8692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- 2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7C726-B2C1-4671-9FD8-C77FFBE44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837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D644B1-83F8-49FD-9A78-4EC335212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8619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2553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9651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205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762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490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13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11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138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76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48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510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276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545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31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623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844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2335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9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- 2018-06-20 17:14:02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لنشجع المنتخب مع بوني، شاركونا صور تشجيعكم مع قهوة بوني المثلجة على الهاشتاق #بوني_معك_يالأخضر لفرصة فوز منتجات قهوة بوني المثلجة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Let’s kick back and root for the Saudi national team! Have your favourite Bonny Iced coffee and share with us a photo of you cheering for the team using the hashtag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بوني_معك_يالأخضر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a chance to win a box of Bonny Iced Coffee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4146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CBB14C7-268E-4AFF-B865-AC880881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- 3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C8165-4E40-4EBD-91F7-BF168F3A8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51067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D065C-58AE-491E-8A69-FBD46F23D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54403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98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009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1857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8203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68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39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63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746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237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183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80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38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814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9789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16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11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5473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8766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1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- 2018-06-18 17:00:02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rich breakfast is the perfect way to start the day right: Add a dash Bonny Evaporated Milk for each egg to make them deliciously creamy.
#Bonny #Milk #EvaporatedMilk #Recipe #Breakfast #GoodMorning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الاستمتاع بفطور غنيّ هو أفضل طريقة لبدء يوم حفل. يجب إضافة القليل من حليب بوني المبخّر لكل بيضة لإضفاء طعم قشدي رائع لها.
#بوني #حليب #حليب_مبخر #طبخة #فطور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0831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5A66E3-7AC8-400E-A2DA-E58B008F3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- 4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F3B2A-9200-4972-B7CB-050CADDB2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97825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7CAD5-D5C5-4C1B-9667-320371322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8440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79867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8719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7817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7063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496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23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353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286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93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439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7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74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009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8076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116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16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2902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1764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22:27:38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Bonny’s family wish all of you Eid Mubarak full of happiness and joy 
#Bonny #EvaporatedMilk #EidMubarak #Happy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بوني تتمنى لكم عيدً مباركً ملئ بالفرحة والسرور 
#بوني #حليب #حليب_مبخر #عيد_سعيد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0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22:27:07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649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C72B860-5583-4C58-AB28-B79BEC54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- 5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F41F1-696D-4B39-9B5E-01E1CBBE4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97407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17837-EFCB-4B30-A663-453A4C22A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7053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66915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0201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001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256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39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69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561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40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831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38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22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41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8839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4907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1728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32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28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984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5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- 2018-06-14 20:00:01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Bonny’s family wish all of you Eid Mubarak full of happiness and joy 
#Bonny #EvaporatedMilk #EidMubarak #Happy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بوني تتمنى لكم عيدً مباركً ملئ بالفرحة والسرور 
#بوني #حليب #حليب_مبخر #عيد_سعيد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469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69CAC4-5BED-4C1C-BA6D-27B68D35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- 6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481CB-D24B-4B8D-91B2-764F355BA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47239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4EAD4-8A28-46E9-B241-329315373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3886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50321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1746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25523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8643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638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81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576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78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75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92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556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166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6220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4116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302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089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562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7399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81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- 2018-06-12 22:00:02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our refreshing Bonny Iced Coffee with your friends after coming back from Taraweeh
#Bonny #Refreshing #Milk #RamadanMubarak #IcedCoffee #LatteMacchiato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إستراحة مابعد صلاة التراويح تحتاج مشروب بارد ومنعش، وما أفضل من رفقة الأصدقاء وقهوة بوني المثلجة لقضاء هذه الإستراحة؟
شاركونا كيف تقضون أوقاتكم بعد التراويح في التعليقات
#بوني #رمضان_مبارك #حليب #قرآن #لاتيه_ماكياتو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527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E5B7622-0BA7-4372-B3E4-5825C5765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- 7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8594D-D2A0-4125-ABE0-EB0B95DF2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8797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1FAEF-A141-468A-AA1B-DB4A5CA5B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9628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733515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075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6887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9739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14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39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69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011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0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722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5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86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821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9044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652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02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4638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8610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20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- 2018-06-11 16:00:03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 your Ramadan evenings with family, but don't forget to have your tea with Bonny Evaporated Milk to enrich your amazing cup of tea 
#Bonny #Delicious #Healthy #Suhoor #Milk  #RamadanMubarak #EvaporatedMilk  #TeawithMilk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امسية رمضان مع العائلة تحلو بشاي الحليب مع بوني الحليب المبخر لإضفاء الطعم القشدي الرائع
#بوني #رمضان_مبارك #حليب_بوني #صيام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6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324F974-B76A-4695-93F9-BC0B0F63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- 8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14BE9-F82F-40BB-924D-637D81AE0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559979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953D2-AB33-4887-8876-F2C71E650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07097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17752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9940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7721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1225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30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922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893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424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64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52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87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76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483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4185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576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44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920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703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5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- 2018-06-11 10:37:36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our sampling on our booth at Park Hayat till 25th of Ramadan, we’ll be waiting 
#Bonny #EvaporatedMilk #Ramadan #Happy #Sampling #IcedCoffee #ParkHayat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بإنتظاركم اليوم في بارك حياة، متواجدون ليوم 25 رمضان.
#بوني #حليب #حليب_مبخر #فطورنا_سوا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574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4868E4-6297-4595-B004-B44D682B7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- 9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F0C63-4EFE-422F-BB24-3866EF962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2736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2CA66-A457-4A9C-B46C-165A2148A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1250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0349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0676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00671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764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902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99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423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357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694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81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952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47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542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8411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8499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322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893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178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2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- 2018-06-10 16:00:01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sticky note can be a simple way to deliver kind words of appreciation and gratitude
#Bonny #RamadanMubarak #Fasting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أسعد من حولك بعبارات جميلة ليشعروا بالإمتنان
#بوني #رمضان_مبارك #حليب_بوني #صيام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6540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28F1DF7-48B7-421D-954C-34E6AF6A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- 10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3AFB5-0919-4063-8DC2-EC7BDD630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82457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CD346-3029-49E9-AFF9-576F1EDFD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0695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31896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817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0624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071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317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68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1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32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70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30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46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179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101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590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684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573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444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827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31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- 2018-06-08 21:01:54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breaking your fast at Park Hyatt? Then don’t miss our sampling of Bonny Iced Coffee and tea with Bonny Evaporated Milk at the booth. 
#Bonny #EvaporatedMilk #Ramadan #Happy #Sampling #IcedCoffee #ParkHyatt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إفطارك في بارك حياة؟ بإنتظاركم لتذوق القهوة المثلجة و الشاي بحليب بوني الذيذ 
#بوني #حليب #حليب_مبخر #فطورنا_سوا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558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F93C050-D77C-4BAE-9822-9F8D49D3D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Bonny - 11 of 11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4E754-8EA3-4638-8962-7EDD7749A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35956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20180702_114805</Template>
  <TotalTime>0</TotalTime>
  <Words>1247</Words>
  <Application>Microsoft Office PowerPoint</Application>
  <PresentationFormat>On-screen Show (4:3)</PresentationFormat>
  <Paragraphs>649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Lato</vt:lpstr>
      <vt:lpstr>Calibri</vt:lpstr>
      <vt:lpstr>Arial</vt:lpstr>
      <vt:lpstr>quintly_template</vt:lpstr>
      <vt:lpstr>Facebook</vt:lpstr>
      <vt:lpstr>Facebook Key Metrics Table | Bonny</vt:lpstr>
      <vt:lpstr>Facebook Fans Total | Bonny</vt:lpstr>
      <vt:lpstr>Facebook Fans Change Rate | Bonny</vt:lpstr>
      <vt:lpstr>Facebook Interaction Rate | Bonny</vt:lpstr>
      <vt:lpstr>Facebook Interactions Distribution | Bonny</vt:lpstr>
      <vt:lpstr>Facebook Own Posts Table | Bonny - 1 of 5</vt:lpstr>
      <vt:lpstr>Facebook Own Posts Table | Bonny - 2 of 5</vt:lpstr>
      <vt:lpstr>Facebook Own Posts Table | Bonny - 3 of 5</vt:lpstr>
      <vt:lpstr>Facebook Own Posts Table | Bonny - 4 of 5</vt:lpstr>
      <vt:lpstr>Facebook Own Posts Table | Bonny - 5 of 5</vt:lpstr>
      <vt:lpstr>Facebook Interaction Rate By Hour | Bonny</vt:lpstr>
      <vt:lpstr>Facebook Interaction Rate By Weekday | Bonny</vt:lpstr>
      <vt:lpstr>Facebook Own Posts Table  | Bonny - 1 of 11</vt:lpstr>
      <vt:lpstr>Facebook Own Posts Table  | Bonny - 2 of 11</vt:lpstr>
      <vt:lpstr>Facebook Own Posts Table  | Bonny - 3 of 11</vt:lpstr>
      <vt:lpstr>Facebook Own Posts Table  | Bonny - 4 of 11</vt:lpstr>
      <vt:lpstr>Facebook Own Posts Table  | Bonny - 5 of 11</vt:lpstr>
      <vt:lpstr>Facebook Own Posts Table  | Bonny - 6 of 11</vt:lpstr>
      <vt:lpstr>Facebook Own Posts Table  | Bonny - 7 of 11</vt:lpstr>
      <vt:lpstr>Facebook Own Posts Table  | Bonny - 8 of 11</vt:lpstr>
      <vt:lpstr>Facebook Own Posts Table  | Bonny - 9 of 11</vt:lpstr>
      <vt:lpstr>Facebook Own Posts Table  | Bonny - 10 of 11</vt:lpstr>
      <vt:lpstr>Facebook Own Posts Table  | Bonny - 11 of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2018-07-02T11:48:06Z</dcterms:created>
  <dcterms:modified xsi:type="dcterms:W3CDTF">2018-07-02T11:48:59Z</dcterms:modified>
</cp:coreProperties>
</file>