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B7AE-4674-8E8D-F24F18591A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307448"/>
        <c:axId val="281062352"/>
      </c:lineChart>
      <c:catAx>
        <c:axId val="15030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62352"/>
        <c:crosses val="autoZero"/>
        <c:auto val="1"/>
        <c:lblAlgn val="ctr"/>
        <c:lblOffset val="100"/>
        <c:noMultiLvlLbl val="0"/>
      </c:catAx>
      <c:valAx>
        <c:axId val="281062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30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0305C-F42E-497F-9D56-08374C982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2C6AF3-6801-43C4-BACD-F9A23DF3D2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74244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4E021-572A-4ED7-A6A9-A9217FD4F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64598-8FD4-434B-B82A-E30C69865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939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20180702_113355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Change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KinanKSA</dc:title>
  <dc:creator>Administrator</dc:creator>
  <cp:lastModifiedBy>Administrator</cp:lastModifiedBy>
  <cp:revision>1</cp:revision>
  <dcterms:created xsi:type="dcterms:W3CDTF">2018-07-02T11:36:55Z</dcterms:created>
  <dcterms:modified xsi:type="dcterms:W3CDTF">2018-07-02T11:36:59Z</dcterms:modified>
</cp:coreProperties>
</file>