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1.7396220671059E-2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1.0875239255263999E-2</c:v>
                </c:pt>
                <c:pt idx="12">
                  <c:v>8.7005698873276003E-3</c:v>
                </c:pt>
                <c:pt idx="13">
                  <c:v>1.5226659705908E-2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6.5267051017078E-3</c:v>
                </c:pt>
                <c:pt idx="20">
                  <c:v>1.0878078496214E-2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6.5275571705216001E-3</c:v>
                </c:pt>
                <c:pt idx="25">
                  <c:v>0</c:v>
                </c:pt>
                <c:pt idx="26">
                  <c:v>6.5291198746409004E-3</c:v>
                </c:pt>
                <c:pt idx="27">
                  <c:v>8.7058721107386994E-3</c:v>
                </c:pt>
                <c:pt idx="28">
                  <c:v>1.0883050736782999E-2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BC-47BB-8F42-94B091CC85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54000"/>
        <c:axId val="283686584"/>
      </c:lineChart>
      <c:dateAx>
        <c:axId val="286354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86584"/>
        <c:crosses val="autoZero"/>
        <c:auto val="1"/>
        <c:lblOffset val="100"/>
        <c:baseTimeUnit val="days"/>
      </c:dateAx>
      <c:valAx>
        <c:axId val="28368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5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83B99-1769-43F1-9562-45652855A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7C27C0-8FCC-417B-AB64-8EDAB035B4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50548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9042D-8E40-492C-97C7-02DF01B49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04054-2680-493B-B99B-E10B8206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421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20180702_113353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KinanKSA</dc:title>
  <dc:creator>Administrator</dc:creator>
  <cp:lastModifiedBy>Administrator</cp:lastModifiedBy>
  <cp:revision>1</cp:revision>
  <dcterms:created xsi:type="dcterms:W3CDTF">2018-07-02T11:33:55Z</dcterms:created>
  <dcterms:modified xsi:type="dcterms:W3CDTF">2018-07-02T11:33:59Z</dcterms:modified>
</cp:coreProperties>
</file>