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8E960A-E1D8-48F8-A504-35A6C5E8A0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4407834"/>
              </p:ext>
            </p:extLst>
          </p:nvPr>
        </p:nvGraphicFramePr>
        <p:xfrm>
          <a:off x="457200" y="1468438"/>
          <a:ext cx="82296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374201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768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01631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9970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1060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7664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2480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3874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385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- 2018-06-29 12:16:21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جمعة_مباركة‬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192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- 2018-06-28 20:01:15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مع الأهل والأصدقاء 
#الخميس_الونيس #كنان #عيش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287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- 2018-06-27 12:47:36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074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- 2018-06-27 12:23:16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التسوق أسهل و أقرب مع كنان 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267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- 2018-06-25 19:38:28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للمنتخب الفوز  
#كنان  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معاك_يالاخضر⁠ ⁠#كاس_العالم‬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454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- 2018-06-25 17:02:31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 
#كنان #عيد_مبارك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572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- 2018-06-21 17:38:31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لأشعة الشمس فوائد كثيرة اغتنمها 
#كنان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10503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1D62522-9953-4530-9C58-82024D340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KinanKSA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A1BD1F-F157-4A84-BAB8-F7D03C1453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932439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81D19C-8A2D-44D4-ADDA-0BF06CC59C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977322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57716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9604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13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2007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12378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27879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80190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356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110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- 2018-06-21 17:36:09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لأشعة الشمس فوائد كثيرة اغتنمها 
#كنان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194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- 2018-06-20 17:31:24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العيد فرحة بجمعة العائلة 
#عيش #كنان #عيد_مبارك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577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- 2018-06-14 22:13:54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أسرة كنان تتمنى لكم عيد مبارك وكل عام وأنتم بخير
#عيش #كنان #عيد_مبارك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646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- 2018-06-14 22:11:54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088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- 2018-06-14 17:49:46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أسرة كنان تتمنى للمنتخب الفوز الساحق بمبارة اليوم.
#بالتوفيق_للمنخب_السعودي #كنان #السعودية #سكن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773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- 2018-06-13 10:58:29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انك سلمتنا رمضان ونحن في أحسن حال 
#كنان  #رمضان_كريم #السعودية #سكن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369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- 2018-06-12 15:09:42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 
#كنان #رمضان_كريم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51774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594F8C2-54A8-4AC7-A082-D03CC741F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KinanKSA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981EA2-317E-468F-B14F-598528F0FA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4094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D095C2-9990-42AE-AC1F-981E922C8A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873857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07193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476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12246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910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3042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5185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472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6302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98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- 2018-06-06 16:18:55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اجعلنا فيه من عتقائك من النار 
#كنان  #رمضان_مبارك #السعودية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359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- 2018-06-03 16:10:45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 
#كنان #رمضان_كريم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93569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1D5C86E-B707-4761-9551-F2F9EF8C6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KinanKSA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8F8F1-BCBF-46E7-A558-F86549CEF0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6505759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20180702_112619</Template>
  <TotalTime>1</TotalTime>
  <Words>326</Words>
  <Application>Microsoft Office PowerPoint</Application>
  <PresentationFormat>On-screen Show (4:3)</PresentationFormat>
  <Paragraphs>158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Calibri</vt:lpstr>
      <vt:lpstr>Arial</vt:lpstr>
      <vt:lpstr>Lato</vt:lpstr>
      <vt:lpstr>quintly_template</vt:lpstr>
      <vt:lpstr>Facebook Own Posts Table | KinanKSA - 1 of 3</vt:lpstr>
      <vt:lpstr>Facebook Own Posts Table | KinanKSA - 2 of 3</vt:lpstr>
      <vt:lpstr>Facebook Own Posts Table | KinanKSA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KinanKSA - 1 of 3</dc:title>
  <dc:creator>Administrator</dc:creator>
  <cp:lastModifiedBy>Administrator</cp:lastModifiedBy>
  <cp:revision>1</cp:revision>
  <dcterms:created xsi:type="dcterms:W3CDTF">2018-07-02T11:26:20Z</dcterms:created>
  <dcterms:modified xsi:type="dcterms:W3CDTF">2018-07-02T11:27:43Z</dcterms:modified>
</cp:coreProperties>
</file>