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954-4FD9-AF88-5C700E4B863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954-4FD9-AF88-5C700E4B863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954-4FD9-AF88-5C700E4B863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A954-4FD9-AF88-5C700E4B863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A954-4FD9-AF88-5C700E4B863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A954-4FD9-AF88-5C700E4B863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A954-4FD9-AF88-5C700E4B863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A954-4FD9-AF88-5C700E4B8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039248"/>
        <c:axId val="279395584"/>
      </c:barChart>
      <c:catAx>
        <c:axId val="34903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95584"/>
        <c:crosses val="autoZero"/>
        <c:auto val="1"/>
        <c:lblAlgn val="ctr"/>
        <c:lblOffset val="100"/>
        <c:noMultiLvlLbl val="0"/>
      </c:catAx>
      <c:valAx>
        <c:axId val="27939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3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98F3D-42B1-4112-8459-31E048B4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76902E-2E14-4836-900E-1E92CB4E45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8400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65D01-CF9F-4F30-8DE7-CFEFD7A3F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8AD0A-E910-4092-BE4A-99DE8AB7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056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20180702_090958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KinanKSA</dc:title>
  <dc:creator>Administrator</dc:creator>
  <cp:lastModifiedBy>Administrator</cp:lastModifiedBy>
  <cp:revision>1</cp:revision>
  <dcterms:created xsi:type="dcterms:W3CDTF">2018-07-02T09:13:20Z</dcterms:created>
  <dcterms:modified xsi:type="dcterms:W3CDTF">2018-07-02T09:13:24Z</dcterms:modified>
</cp:coreProperties>
</file>