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BA4C-4FAD-A18F-EB8E8DBFE4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085280"/>
        <c:axId val="280086592"/>
      </c:lineChart>
      <c:catAx>
        <c:axId val="280085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086592"/>
        <c:crosses val="autoZero"/>
        <c:auto val="1"/>
        <c:lblAlgn val="ctr"/>
        <c:lblOffset val="100"/>
        <c:noMultiLvlLbl val="0"/>
      </c:catAx>
      <c:valAx>
        <c:axId val="280086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085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64B62-1E54-4E13-AEFD-85DC52356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B704D0-0AC7-45E1-ADD9-00345929F4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685180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A0B46E-449D-4C21-A5C9-94E996A672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1C5496-785E-4D37-8301-DDA461221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33338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20180702_090940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Fans Total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KinanKSA</dc:title>
  <dc:creator>Administrator</dc:creator>
  <cp:lastModifiedBy>Administrator</cp:lastModifiedBy>
  <cp:revision>1</cp:revision>
  <dcterms:created xsi:type="dcterms:W3CDTF">2018-07-02T09:09:41Z</dcterms:created>
  <dcterms:modified xsi:type="dcterms:W3CDTF">2018-07-02T09:09:45Z</dcterms:modified>
</cp:coreProperties>
</file>