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817A57-47BC-4A9F-8C96-1EDC3985F6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4446803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378605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8654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5587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48737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723990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4279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86046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46105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35307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81713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905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72612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94BD1D9-34B1-4F26-85E6-6BA6E7829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837E3-36F0-45E0-8FF9-95CF6FA066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910990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20180702_090857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KinanKSA</dc:title>
  <dc:creator>Administrator</dc:creator>
  <cp:lastModifiedBy>Administrator</cp:lastModifiedBy>
  <cp:revision>1</cp:revision>
  <dcterms:created xsi:type="dcterms:W3CDTF">2018-07-02T09:08:58Z</dcterms:created>
  <dcterms:modified xsi:type="dcterms:W3CDTF">2018-07-02T09:09:03Z</dcterms:modified>
</cp:coreProperties>
</file>