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6451FF-A38A-4597-AC2C-F5C2D841CA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387341"/>
              </p:ext>
            </p:extLst>
          </p:nvPr>
        </p:nvGraphicFramePr>
        <p:xfrm>
          <a:off x="457200" y="1468438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38724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7164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6082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4689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7123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7898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8706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2360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776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- 2018-06-29 12:16:21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48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- 2018-06-28 20:01:15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مع الأهل والأصدقاء 
#الخميس_الونيس #كنان #عيش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44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- 2018-06-27 12:47:36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9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- 2018-06-27 12:23:16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التسوق أسهل و أقرب مع كنان 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051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- 2018-06-25 19:38:28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للمنتخب الفوز  
#كنان  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معاك_يالاخضر⁠ ⁠#كاس_العالم‬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808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- 2018-06-25 17:02:31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#عيد_مبارك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004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- 2018-06-21 17:38:31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لأشعة الشمس فوائد كثيرة اغتنمها 
#كنان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58013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C08EC89-9DDF-411D-A6DB-BBBCAED7C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KinanKSA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1211F-61F6-4EB6-8C8C-E31B777F01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780664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C80105-F640-4239-98E1-09EE1CF542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691992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14055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3233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604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4128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6644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0358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2314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8948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088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- 2018-06-21 17:36:09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لأشعة الشمس فوائد كثيرة اغتنمها 
#كنان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29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- 2018-06-20 17:31:24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العيد فرحة بجمعة العائلة 
#عيش #كنان #عيد_مبارك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232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- 2018-06-14 22:13:54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لكم عيد مبارك وكل عام وأنتم بخير
#عيش #كنان #عيد_مبارك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59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- 2018-06-14 22:11:54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047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- 2018-06-14 17:49:46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للمنتخب الفوز الساحق بمبارة اليوم.
#بالتوفيق_للمنخب_السعودي #كنان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727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- 2018-06-13 10:58:29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انك سلمتنا رمضان ونحن في أحسن حال 
#كنان  #رمضان_كريم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790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- 2018-06-12 15:09:42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#رمضان_كريم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44446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3A1E4AF-C7EF-4BC1-95D0-DC585E3FC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KinanKSA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89601-FAE0-41B0-9153-57D07BBE71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117734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E0186E-788D-416C-BC37-9E436335CE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523820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63281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0008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9528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3606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0462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3112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0115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9152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876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- 2018-06-06 16:18:55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اجعلنا فيه من عتقائك من النار 
#كنان  #رمضان_مبارك #السعودية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420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Kinan International Company - 2018-06-03 16:10:45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#رمضان_كريم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73002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AF2ECAC-A242-4A64-A8F5-7A00E61B0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KinanKSA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F0B51-373D-4F7A-A5EB-E236C32967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5288806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20180702_082548</Template>
  <TotalTime>1</TotalTime>
  <Words>326</Words>
  <Application>Microsoft Office PowerPoint</Application>
  <PresentationFormat>On-screen Show (4:3)</PresentationFormat>
  <Paragraphs>158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Lato</vt:lpstr>
      <vt:lpstr>Arial</vt:lpstr>
      <vt:lpstr>quintly_template</vt:lpstr>
      <vt:lpstr>Facebook Own Posts Table | KinanKSA - 1 of 3</vt:lpstr>
      <vt:lpstr>Facebook Own Posts Table | KinanKSA - 2 of 3</vt:lpstr>
      <vt:lpstr>Facebook Own Posts Table | KinanKSA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KinanKSA - 1 of 3</dc:title>
  <dc:creator>Administrator</dc:creator>
  <cp:lastModifiedBy>Administrator</cp:lastModifiedBy>
  <cp:revision>1</cp:revision>
  <dcterms:created xsi:type="dcterms:W3CDTF">2018-07-02T08:25:49Z</dcterms:created>
  <dcterms:modified xsi:type="dcterms:W3CDTF">2018-07-02T08:27:12Z</dcterms:modified>
</cp:coreProperties>
</file>