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58047-D7B8-4ABF-ABAF-FA1A1F8BB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5624026"/>
              </p:ext>
            </p:extLst>
          </p:nvPr>
        </p:nvGraphicFramePr>
        <p:xfrm>
          <a:off x="457200" y="1468438"/>
          <a:ext cx="82296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16837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2888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8423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3767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348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4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241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701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119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75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991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88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229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8452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4772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459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788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241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27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- 2018-06-29 12:16:21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- 2018-06-28 20:01:15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مع الأهل والأصدقاء 
#الخميس_الونيس #كنان #عيش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51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- 2018-06-27 12:47:36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388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F577C36-2F65-44F5-B0B7-011217144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KinanKSA - 1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C0DB9-7FAA-4AC5-AB82-72F7180A7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6315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CABD1F-F738-4C86-8EF1-602F870AB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77160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60930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410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56953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8309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300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31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93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680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475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291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405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647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549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27613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116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125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246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3360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3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- 2018-06-27 12:23:16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أسهل و أقرب مع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- 2018-06-25 19:38:28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 
#كنان 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معاك_يالاخضر⁠ ⁠#كاس_العالم‬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6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- 2018-06-25 17:02:31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538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E2B955B-8755-4EF1-9560-4078E9FE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KinanKSA - 2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E430A-CC91-4D55-AD68-E713C5914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36363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4391F8-E999-47A4-B2B7-BD31C8FEF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8827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26098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8494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5670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1897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256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294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012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5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75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075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431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151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983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0496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1699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97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514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9218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1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- 2018-06-21 17:38:31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57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- 2018-06-21 17:36:09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46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- 2018-06-20 17:31:24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0137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DB7985-448E-4C77-AD91-6C299A4E9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KinanKSA - 3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9F2BC-A50B-40E6-9776-CEF4ECADF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95444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2BB24-07B6-4269-93BC-122EC72D8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4887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121491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9124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9037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8118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690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602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354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826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979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223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948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206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721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384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0914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15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089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9393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83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22:13:54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2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22:11:54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9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17:49:46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#بالتوفيق_للمنخب_السعودي #كنان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8622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C38EF2F-F946-4EDD-909C-9D545A13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KinanKSA - 4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ABABF-E08C-4E3B-8899-346CAE21B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43099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721F9-41ED-40AE-BE8B-FE6111FCB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9649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11932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150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3679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261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307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625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461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094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111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948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622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188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130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34984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090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732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79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5143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70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- 2018-06-13 10:58:29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43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- 2018-06-12 15:09:42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1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- 2018-06-06 16:18:55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اجعلنا فيه من عتقائك من النار 
#كنان  #رمضان_مبارك #السعودية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2940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124A0E7-E343-4554-B90D-D4911522B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KinanKSA - 5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C0B63-5688-403E-8E39-C5B862842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93185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8FD95-C663-476F-BF9F-CBEE89147C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6685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11175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98229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3585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4710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316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083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632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811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282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607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87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3408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689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777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037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82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326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3027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19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- 2018-06-03 16:10:45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9708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62909B2-C613-420D-A069-B304FB893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KinanKSA - 6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3B925-6DE5-49DA-8893-F5E0793E2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3074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20180702_081137</Template>
  <TotalTime>5</TotalTime>
  <Words>645</Words>
  <Application>Microsoft Office PowerPoint</Application>
  <PresentationFormat>On-screen Show (4:3)</PresentationFormat>
  <Paragraphs>408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Lato</vt:lpstr>
      <vt:lpstr>Arial</vt:lpstr>
      <vt:lpstr>quintly_template</vt:lpstr>
      <vt:lpstr>Facebook Own Posts Table  | KinanKSA - 1 of 6</vt:lpstr>
      <vt:lpstr>Facebook Own Posts Table  | KinanKSA - 2 of 6</vt:lpstr>
      <vt:lpstr>Facebook Own Posts Table  | KinanKSA - 3 of 6</vt:lpstr>
      <vt:lpstr>Facebook Own Posts Table  | KinanKSA - 4 of 6</vt:lpstr>
      <vt:lpstr>Facebook Own Posts Table  | KinanKSA - 5 of 6</vt:lpstr>
      <vt:lpstr>Facebook Own Posts Table  | KinanKSA - 6 of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 | KinanKSA - 1 of 6</dc:title>
  <dc:creator>Administrator</dc:creator>
  <cp:lastModifiedBy>Administrator</cp:lastModifiedBy>
  <cp:revision>1</cp:revision>
  <dcterms:created xsi:type="dcterms:W3CDTF">2018-07-02T08:14:05Z</dcterms:created>
  <dcterms:modified xsi:type="dcterms:W3CDTF">2018-07-02T08:19:24Z</dcterms:modified>
</cp:coreProperties>
</file>