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1.7396220671059E-2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1.0875239255263999E-2</c:v>
                </c:pt>
                <c:pt idx="12">
                  <c:v>8.7005698873276003E-3</c:v>
                </c:pt>
                <c:pt idx="13">
                  <c:v>1.5226659705908E-2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6.5267051017078E-3</c:v>
                </c:pt>
                <c:pt idx="20">
                  <c:v>1.0878078496214E-2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6.5275571705216001E-3</c:v>
                </c:pt>
                <c:pt idx="25">
                  <c:v>0</c:v>
                </c:pt>
                <c:pt idx="26">
                  <c:v>6.5291198746409004E-3</c:v>
                </c:pt>
                <c:pt idx="27">
                  <c:v>8.7058721107386994E-3</c:v>
                </c:pt>
                <c:pt idx="28">
                  <c:v>1.0883050736782999E-2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79-41C4-A452-A877A3E0F5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629152"/>
        <c:axId val="280629808"/>
      </c:lineChart>
      <c:dateAx>
        <c:axId val="280629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29808"/>
        <c:crosses val="autoZero"/>
        <c:auto val="1"/>
        <c:lblOffset val="100"/>
        <c:baseTimeUnit val="days"/>
      </c:dateAx>
      <c:valAx>
        <c:axId val="28062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29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33D8B-98F3-439F-BFCE-B95448275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35FE3C-9B74-4944-8AE9-0E23EE0A68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29773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7B362-5E65-43A0-9B13-728BFF846E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F986B-FC2F-4FE1-94FC-C542BC08A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0999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20180702_081055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KinanKSA</dc:title>
  <dc:creator>Administrator</dc:creator>
  <cp:lastModifiedBy>Administrator</cp:lastModifiedBy>
  <cp:revision>1</cp:revision>
  <dcterms:created xsi:type="dcterms:W3CDTF">2018-07-02T08:10:56Z</dcterms:created>
  <dcterms:modified xsi:type="dcterms:W3CDTF">2018-07-02T08:11:00Z</dcterms:modified>
</cp:coreProperties>
</file>