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52F0-42D9-ABA0-2350F1C578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943600"/>
        <c:axId val="285943928"/>
      </c:lineChart>
      <c:catAx>
        <c:axId val="285943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43928"/>
        <c:crosses val="autoZero"/>
        <c:auto val="1"/>
        <c:lblAlgn val="ctr"/>
        <c:lblOffset val="100"/>
        <c:noMultiLvlLbl val="0"/>
      </c:catAx>
      <c:valAx>
        <c:axId val="285943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43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789B4-0747-44AE-BB09-F897E7058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959731-6B8B-4B4A-88F6-37F00ED081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114245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3D5017-F7CB-4C8F-B2D5-A456C5A3A8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DDFF98-3907-4BF2-8EB0-0C3E00041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3509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20180702_080922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Total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KinanKSA</dc:title>
  <dc:creator>Administrator</dc:creator>
  <cp:lastModifiedBy>Administrator</cp:lastModifiedBy>
  <cp:revision>1</cp:revision>
  <dcterms:created xsi:type="dcterms:W3CDTF">2018-07-02T08:09:29Z</dcterms:created>
  <dcterms:modified xsi:type="dcterms:W3CDTF">2018-07-02T08:09:33Z</dcterms:modified>
</cp:coreProperties>
</file>