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5C754F-D3D5-4330-8BB8-5BFE6B9343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7700181"/>
              </p:ext>
            </p:extLst>
          </p:nvPr>
        </p:nvGraphicFramePr>
        <p:xfrm>
          <a:off x="457200" y="1468438"/>
          <a:ext cx="8229600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6195902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038498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802296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568385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511392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986535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639343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423156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636860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002348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3272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Kinan International Company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794447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77B436E-9083-481A-8DA7-FBD7A775A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KinanKSA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76D936-1E6C-401F-91F8-1597FE3EA6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4487555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20180702_080920</Template>
  <TotalTime>0</TotalTime>
  <Words>36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Facebook Key Metrics Table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KinanKSA</dc:title>
  <dc:creator>Administrator</dc:creator>
  <cp:lastModifiedBy>Administrator</cp:lastModifiedBy>
  <cp:revision>1</cp:revision>
  <dcterms:created xsi:type="dcterms:W3CDTF">2018-07-02T08:09:20Z</dcterms:created>
  <dcterms:modified xsi:type="dcterms:W3CDTF">2018-07-02T08:09:25Z</dcterms:modified>
</cp:coreProperties>
</file>