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43257</c:v>
                </c:pt>
                <c:pt idx="1">
                  <c:v>43258</c:v>
                </c:pt>
                <c:pt idx="2">
                  <c:v>43259</c:v>
                </c:pt>
                <c:pt idx="3">
                  <c:v>43260</c:v>
                </c:pt>
                <c:pt idx="4">
                  <c:v>43261</c:v>
                </c:pt>
                <c:pt idx="5">
                  <c:v>43262</c:v>
                </c:pt>
                <c:pt idx="6">
                  <c:v>43263</c:v>
                </c:pt>
                <c:pt idx="7">
                  <c:v>43264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0.78740157480314998</c:v>
                </c:pt>
                <c:pt idx="2">
                  <c:v>11.1328125</c:v>
                </c:pt>
                <c:pt idx="3">
                  <c:v>14.411247803163</c:v>
                </c:pt>
                <c:pt idx="4">
                  <c:v>10.291858678955</c:v>
                </c:pt>
                <c:pt idx="5">
                  <c:v>3.6908077994428998</c:v>
                </c:pt>
                <c:pt idx="6">
                  <c:v>5.7756883814641</c:v>
                </c:pt>
                <c:pt idx="7">
                  <c:v>2.0317460317460001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C3-4973-B675-82BB07C6D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21592"/>
        <c:axId val="287345824"/>
      </c:lineChart>
      <c:dateAx>
        <c:axId val="34142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45824"/>
        <c:crosses val="autoZero"/>
        <c:auto val="1"/>
        <c:lblOffset val="100"/>
        <c:baseTimeUnit val="days"/>
      </c:dateAx>
      <c:valAx>
        <c:axId val="28734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2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90DCA-F628-424B-A574-B1393CA4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478DAE-1E70-45D3-8A4C-A97321B04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61593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D72A4-FD08-471C-89AF-8A516CEC2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BCBA5-8116-4CBA-8344-978364493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035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20180628_090833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Faden Media</dc:title>
  <dc:creator>Administrator</dc:creator>
  <cp:lastModifiedBy>Administrator</cp:lastModifiedBy>
  <cp:revision>1</cp:revision>
  <dcterms:created xsi:type="dcterms:W3CDTF">2018-06-28T09:08:33Z</dcterms:created>
  <dcterms:modified xsi:type="dcterms:W3CDTF">2018-06-28T09:08:38Z</dcterms:modified>
</cp:coreProperties>
</file>