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6.0068999999999999</c:v>
                </c:pt>
                <c:pt idx="3">
                  <c:v>0</c:v>
                </c:pt>
                <c:pt idx="4">
                  <c:v>0</c:v>
                </c:pt>
                <c:pt idx="5">
                  <c:v>8.8582999999999998</c:v>
                </c:pt>
                <c:pt idx="6">
                  <c:v>322.25490000000002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6.359</c:v>
                </c:pt>
                <c:pt idx="11">
                  <c:v>85.509100000000004</c:v>
                </c:pt>
                <c:pt idx="12">
                  <c:v>3.1741000000000001</c:v>
                </c:pt>
                <c:pt idx="13">
                  <c:v>0</c:v>
                </c:pt>
                <c:pt idx="14">
                  <c:v>2.4390000000000001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1.8297000000000001</c:v>
                </c:pt>
                <c:pt idx="20">
                  <c:v>1.9601999999999999</c:v>
                </c:pt>
                <c:pt idx="21">
                  <c:v>0</c:v>
                </c:pt>
                <c:pt idx="22">
                  <c:v>0</c:v>
                </c:pt>
                <c:pt idx="23">
                  <c:v>1.7761</c:v>
                </c:pt>
                <c:pt idx="24">
                  <c:v>0</c:v>
                </c:pt>
                <c:pt idx="25">
                  <c:v>3.1745999999999999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FA-4F8E-80E3-818F3E5C5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79960"/>
        <c:axId val="273980288"/>
      </c:lineChart>
      <c:dateAx>
        <c:axId val="273979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80288"/>
        <c:crosses val="autoZero"/>
        <c:auto val="1"/>
        <c:lblOffset val="100"/>
        <c:baseTimeUnit val="days"/>
      </c:dateAx>
      <c:valAx>
        <c:axId val="27398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7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AD7FF-A2F8-4C31-9D02-1114298B6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Interaction Rate | Faden Media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C28A71-6D46-4761-9D33-426B32A6AF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34858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591A9-EDA0-41DC-88BC-C68BDA8F2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A98AF-289A-48D2-B0C2-DE30F94D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3899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20180627_134531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Faden Media</dc:title>
  <dc:creator>Administrator</dc:creator>
  <cp:lastModifiedBy>Administrator</cp:lastModifiedBy>
  <cp:revision>1</cp:revision>
  <dcterms:created xsi:type="dcterms:W3CDTF">2018-06-27T13:45:32Z</dcterms:created>
  <dcterms:modified xsi:type="dcterms:W3CDTF">2018-06-27T13:45:36Z</dcterms:modified>
</cp:coreProperties>
</file>