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931-4D04-8B83-98B3AA7F8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700144"/>
        <c:axId val="341200672"/>
      </c:lineChart>
      <c:catAx>
        <c:axId val="17270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00672"/>
        <c:crosses val="autoZero"/>
        <c:auto val="1"/>
        <c:lblAlgn val="ctr"/>
        <c:lblOffset val="100"/>
        <c:noMultiLvlLbl val="0"/>
      </c:catAx>
      <c:valAx>
        <c:axId val="34120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0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AA568-E634-4A6B-9E7A-3E4EF1C50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40B25-FC59-43DD-9F03-60E40B3CA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1709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8F8F0-B600-4BBB-BBF6-EAB5BD644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2138E-33DA-4477-866F-710F70A6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166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20180627_134451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2018-06-27T13:44:52Z</dcterms:created>
  <dcterms:modified xsi:type="dcterms:W3CDTF">2018-06-27T13:45:01Z</dcterms:modified>
</cp:coreProperties>
</file>