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2.1396396396395998</c:v>
                </c:pt>
                <c:pt idx="3">
                  <c:v>0</c:v>
                </c:pt>
                <c:pt idx="4">
                  <c:v>0</c:v>
                </c:pt>
                <c:pt idx="5">
                  <c:v>3.6036036036036001</c:v>
                </c:pt>
                <c:pt idx="6">
                  <c:v>124.04921700224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3.3220720720721002</c:v>
                </c:pt>
                <c:pt idx="11">
                  <c:v>10.370370370370001</c:v>
                </c:pt>
                <c:pt idx="12">
                  <c:v>0.78515346181298995</c:v>
                </c:pt>
                <c:pt idx="13">
                  <c:v>0.21037868162692999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0.14219694276573</c:v>
                </c:pt>
                <c:pt idx="20">
                  <c:v>0.1067615658363</c:v>
                </c:pt>
                <c:pt idx="21">
                  <c:v>0</c:v>
                </c:pt>
                <c:pt idx="22">
                  <c:v>0</c:v>
                </c:pt>
                <c:pt idx="23">
                  <c:v>0.10741138560687</c:v>
                </c:pt>
                <c:pt idx="24">
                  <c:v>0</c:v>
                </c:pt>
                <c:pt idx="25">
                  <c:v>0.42964554242750003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FC-4A28-B574-9BB129151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44600"/>
        <c:axId val="278537728"/>
      </c:lineChart>
      <c:dateAx>
        <c:axId val="344344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37728"/>
        <c:crosses val="autoZero"/>
        <c:auto val="1"/>
        <c:lblOffset val="100"/>
        <c:baseTimeUnit val="days"/>
      </c:dateAx>
      <c:valAx>
        <c:axId val="27853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4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D3B9B-40E5-4B25-9E4E-AB5D765E9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C70142-727B-4A8B-8AA0-F54B18B499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0227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EA698-F08D-4838-80BF-8766236C3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85ACF-BABD-4D28-9A64-08136A62D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68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20180627_125627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Faden Media</dc:title>
  <dc:creator>Administrator</dc:creator>
  <cp:lastModifiedBy>Administrator</cp:lastModifiedBy>
  <cp:revision>1</cp:revision>
  <dcterms:created xsi:type="dcterms:W3CDTF">2018-06-27T12:56:27Z</dcterms:created>
  <dcterms:modified xsi:type="dcterms:W3CDTF">2018-06-27T12:56:32Z</dcterms:modified>
</cp:coreProperties>
</file>