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888</c:v>
                </c:pt>
                <c:pt idx="1">
                  <c:v>889</c:v>
                </c:pt>
                <c:pt idx="2">
                  <c:v>887</c:v>
                </c:pt>
                <c:pt idx="3">
                  <c:v>887</c:v>
                </c:pt>
                <c:pt idx="4">
                  <c:v>889</c:v>
                </c:pt>
                <c:pt idx="5">
                  <c:v>888</c:v>
                </c:pt>
                <c:pt idx="6">
                  <c:v>901</c:v>
                </c:pt>
                <c:pt idx="7">
                  <c:v>989</c:v>
                </c:pt>
                <c:pt idx="8">
                  <c:v>1255</c:v>
                </c:pt>
                <c:pt idx="9">
                  <c:v>1452</c:v>
                </c:pt>
                <c:pt idx="10">
                  <c:v>2100</c:v>
                </c:pt>
                <c:pt idx="11">
                  <c:v>2761</c:v>
                </c:pt>
                <c:pt idx="12">
                  <c:v>2843</c:v>
                </c:pt>
                <c:pt idx="13">
                  <c:v>2862</c:v>
                </c:pt>
                <c:pt idx="14">
                  <c:v>2846</c:v>
                </c:pt>
                <c:pt idx="15">
                  <c:v>2841</c:v>
                </c:pt>
                <c:pt idx="16">
                  <c:v>2828</c:v>
                </c:pt>
                <c:pt idx="17">
                  <c:v>2823</c:v>
                </c:pt>
                <c:pt idx="18">
                  <c:v>2814</c:v>
                </c:pt>
                <c:pt idx="19">
                  <c:v>2812</c:v>
                </c:pt>
                <c:pt idx="20">
                  <c:v>2809</c:v>
                </c:pt>
                <c:pt idx="21">
                  <c:v>2798</c:v>
                </c:pt>
                <c:pt idx="22">
                  <c:v>2796</c:v>
                </c:pt>
                <c:pt idx="23">
                  <c:v>2791</c:v>
                </c:pt>
                <c:pt idx="24">
                  <c:v>2797</c:v>
                </c:pt>
                <c:pt idx="25">
                  <c:v>2790</c:v>
                </c:pt>
                <c:pt idx="26">
                  <c:v>2787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92-4AEA-A8CC-BA483F01CB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345600"/>
        <c:axId val="180338936"/>
      </c:lineChart>
      <c:dateAx>
        <c:axId val="285345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338936"/>
        <c:crosses val="autoZero"/>
        <c:auto val="1"/>
        <c:lblOffset val="100"/>
        <c:baseTimeUnit val="days"/>
      </c:dateAx>
      <c:valAx>
        <c:axId val="180338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4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0FD14-8C79-41A3-BF11-6AB0EC163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Faden Media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78A11D-3CD9-4A17-9071-433DEE1ADD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730267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7427D9-A334-4B2B-B211-6406FAB277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1950F6-D982-4513-A3F4-9B4D5DCE6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6696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20180627_124259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Faden Media</dc:title>
  <dc:creator>Administrator</dc:creator>
  <cp:lastModifiedBy>Administrator</cp:lastModifiedBy>
  <cp:revision>1</cp:revision>
  <dcterms:created xsi:type="dcterms:W3CDTF">2018-06-27T12:43:00Z</dcterms:created>
  <dcterms:modified xsi:type="dcterms:W3CDTF">2018-06-27T12:43:06Z</dcterms:modified>
</cp:coreProperties>
</file>