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019D0-600E-4B79-A8C5-1400935FB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155715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9617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386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909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82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84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892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1426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98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4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1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7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028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6FC8EC8-FE45-4EF8-BEC2-0128FB74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0047A-E9DA-4D9D-BE87-54EB24C97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9625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5772D-81C4-44F1-94DF-819920824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5631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83284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294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65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677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59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268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89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329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3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94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117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CC732E-CDC1-4533-9FE8-77B0A062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E5572-3CA3-4DD9-AFF3-C09931CDE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12835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0C114-0780-4A37-98FD-0E2E63A74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568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11602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04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093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01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64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331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376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9056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08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0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2345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3FA20A2-1B5E-4849-B8FB-F71D0423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7CD36-C308-416C-9180-A3F8D626A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9364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D99A4-4958-4EB3-8374-650E802F2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0856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8503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827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50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840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313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115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079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411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5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2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0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1594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6F015E-F4FC-4EA4-B620-BC349D33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4E788-0FAF-4721-A67D-A328CA4A7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1927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7709F-B758-4C83-99C8-A1257FD8D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5871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196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680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87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946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921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869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66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564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7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6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3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0544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8C2BAD1-17CE-4F6A-8164-1902B109C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8EB51-1867-489D-988D-9A7A987BA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24528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194C9-A5C9-4476-8AA2-8D5D58739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27648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2902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590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373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5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08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39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27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75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3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4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3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6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1203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3B14AB-EAF6-4004-8BE4-7F653047A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6B71E-84B7-4367-A954-1E8DB30A7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91783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D0287-50CA-4397-98AD-EA6FFAB53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31658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48674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801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11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17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236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864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817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77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6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8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7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29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332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216E1C-E085-477F-8EBE-D35F93306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FC1D4-59CA-444C-B5AD-FF9E4D631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65742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951DCE-7F34-4C8F-B98E-020427F51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3181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5887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930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244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66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988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879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596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010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3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2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126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1605CC9-A88E-4D26-BD88-7A6A3908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E1570-B500-49A9-8301-7D48CA45D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79592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5B2DA-21E3-4F48-9D3B-5386FE771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9653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8066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061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601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73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0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200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924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024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76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260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BA6C44-D104-4E61-BD5F-463FB1B9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FEAEC-42A8-47BE-9BDC-A16D56795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17130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20180611_124138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2018-06-11T12:41:39Z</dcterms:created>
  <dcterms:modified xsi:type="dcterms:W3CDTF">2018-06-11T12:44:40Z</dcterms:modified>
</cp:coreProperties>
</file>