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EC266-E6CD-41FB-A10C-886E6EF7E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563040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143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337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405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402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039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853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107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35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2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2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2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2865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E6CBA04-2A48-4D53-B193-B285C662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DF84F-28BF-492A-A8DF-C4A624ACC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2648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7585A-8E7E-4AFD-894C-5CD2026C5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9473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63362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934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649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018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152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636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214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6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26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54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74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257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33E78C6-7894-401E-992E-C7068076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80AEC-C11E-4CF2-A6C7-301765543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19140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ACC67-63CD-47B8-AA2F-C0E817181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5315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8823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138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234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6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05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84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222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25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7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5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539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F508B3-084C-4F6D-BEC3-7FE06DF7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B855E-EF0F-46AE-A5AA-E79F4F1C2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51352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22E9B-241B-4939-A09D-8D06612C2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54532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05823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014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60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5336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372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242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907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584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08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42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6972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D4EF8E-69E4-494F-BB8D-05AEEA18F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2928E-85DC-4DF6-8963-27DC07EAD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2903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FBFAB-184C-4DD8-936A-A3A4ABED6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18582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53304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894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431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131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574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429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904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85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93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8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04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988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C74386-88F6-4254-9110-6637FD463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AC404-A807-4B84-B1CD-EC1B7ACDF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6294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2D56F-D7FA-4FB6-87CD-68EA5BA5D0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3793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2064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75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162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538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175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613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95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420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64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9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4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8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1462EA-F09B-44A2-878F-CE3D3256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3551B-4E05-4D60-A04C-3B7F99A0E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28843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77449-CA19-49A4-A73C-E581BFB39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0497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99798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228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338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48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20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289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146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544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18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3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9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4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530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045265-E61E-4AB4-AFB6-D184B3A67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10A80-7560-4A96-A775-AE04CCB5D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2970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867698-CCB9-4A68-B7AD-F2B3824F5A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4802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36932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849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601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73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370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565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300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181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9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3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779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5BA7312-D408-4792-8611-84F8F9503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4F843-76B6-46C7-AAF8-BD2FA1033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5199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7FBDD-A803-42A8-895D-B61CA17D1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02522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84151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910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182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765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884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407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626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103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8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8571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2BB0E50-FE18-4A83-8B0C-E9E86F3C3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901F3-6465-47DF-B16E-09061C021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99603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20180611_122526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2018-06-11T12:25:27Z</dcterms:created>
  <dcterms:modified xsi:type="dcterms:W3CDTF">2018-06-11T12:28:28Z</dcterms:modified>
</cp:coreProperties>
</file>